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notesSlides/notesSlide7.xml" ContentType="application/vnd.openxmlformats-officedocument.presentationml.notesSlide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8" r:id="rId4"/>
    <p:sldId id="485" r:id="rId5"/>
    <p:sldId id="486" r:id="rId6"/>
    <p:sldId id="479" r:id="rId7"/>
    <p:sldId id="480" r:id="rId8"/>
    <p:sldId id="481" r:id="rId9"/>
    <p:sldId id="482" r:id="rId10"/>
    <p:sldId id="483" r:id="rId11"/>
    <p:sldId id="434" r:id="rId12"/>
  </p:sldIdLst>
  <p:sldSz cx="9144000" cy="5715000" type="screen16x10"/>
  <p:notesSz cx="6858000" cy="9144000"/>
  <p:embeddedFontLst>
    <p:embeddedFont>
      <p:font typeface="Orly's Font 2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9" autoAdjust="0"/>
  </p:normalViewPr>
  <p:slideViewPr>
    <p:cSldViewPr>
      <p:cViewPr>
        <p:scale>
          <a:sx n="69" d="100"/>
          <a:sy n="69" d="100"/>
        </p:scale>
        <p:origin x="-72" y="-138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7T23:58:27.427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61905EA7-601E-4C39-AB01-BE1C7F797862}" emma:medium="tactile" emma:mode="ink">
          <msink:context xmlns:msink="http://schemas.microsoft.com/ink/2010/main" type="inkDrawing" rotatedBoundingBox="4571,11949 4586,11949 4586,11964 4571,11964" shapeName="Other"/>
        </emma:interpretation>
      </emma:emma>
    </inkml:annotationXML>
    <inkml:trace contextRef="#ctx0" brushRef="#br0">293 3252 352,'0'0'0,"0"0"-32,0 0-32,0 0-191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1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2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4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5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7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8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0,-21-26-32,-2 26-96,2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26 32,-2-26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31,-23-26-63,23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1273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1377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26-32,22-26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0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1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3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4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09.13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B79A557F-8436-4ED2-9347-FBCCB5F54BC2}" emma:medium="tactile" emma:mode="ink">
          <msink:context xmlns:msink="http://schemas.microsoft.com/ink/2010/main" type="inkDrawing" rotatedBoundingBox="4424,8991 8522,9990 8303,10888 4206,9888" hotPoints="8338,10338 8066,11038 4395,9611 4667,8911" semanticType="enclosure" shapeName="Rectangle">
            <msink:sourceLink direction="with" ref="{73D57A0E-144B-445E-99CA-6183AB8700A1}"/>
          </msink:context>
        </emma:interpretation>
      </emma:emma>
    </inkml:annotationXML>
    <inkml:trace contextRef="#ctx0" brushRef="#br0">385 0 3491,'0'0'1601,"0"0"-992,0 0 480,0 0-160,0 0-545,0 0-192,0 0 225,0 0 127,0 0-191,0 0-1,0 0 0,0 0 193,0 0 63,0 0-159,0 0-1,0 0-95,0 0 95,0 0-224,0 0-96,0 0-64,0 0 64,0 0-160,0 0 64,0 0 1,0 0-130,0 0 129,0 0-160,0 0 160,0 0 96,0 0-31,0 0 223,0 0 224,0 0 129,0 0-160,0 0-161,0 0-128,0 0 32,0 0-192,0 31 0,0-31 65,-30 34-1,30-1 32,-34-2-96,34 2 32,-31 32-32,-2-35 0,33 4-32,-31 30 128,-2-33-32,33 3 1,-31-4-33,31 4 0,0-34-32,-34 31-64,34-31 64,0 0 32,0 33-32,-31-33-32,31 31 64,0-31-128,0 34 96,-33-34 32,33 30-96,0 4 0,-31-34-96,31 31 192,0-31-192,0 0 224,-33 0-256,33 33 256,0-33-160,0 0 64,0 0-32,0 0 0,0 0 32,0 0-64,0 0 64,0 0-64,0 0 96,0 0-128,0 0 96,0 0-64,0 0 0,0 0 32,0 0 0,0 0-96,0 0 64,0 0 0,0 0 0,0 0-32,0 0 32,0 0-32,0 0 0,0 0 128,0 0-64,33 0 64,-2 0 0,2 0-32,-2 0 32,-31 31-64,34-31 0,-3 0 128,2 0-128,-2 0 32,-31 0-64,33 0 96,-2 0-96,-31 33 32,34-33 32,-4 0 0,4 0-32,-3 0 96,2 0-64,-2 31-32,36-31 0,-36 0 32,2 34-32,32-34-64,-34 0 96,2 0-32,31 0 32,-33 0-32,3 0 0,-4 0 32,4 0 65,-3 0-33,2 31-32,-2-31 0,3 0 0,-4 0 32,4 33-96,-3-33 64,2 0 0,-33 0-32,31 31-32,3-31 32,-4 0 32,4 0-96,-34 33 128,31-33-64,2 0 0,-2 31 0,3-31 96,-4 0-192,4 34 160,-3-34 0,2 0-192,-2 30 256,-31-30-256,33 0 224,-2 0-96,3 34 32,-34-34 32,30 0-32,4 31-32,-3-31 0,2 33 32,-2-33 0,3 0-32,-4 0 32,4 0 32,-3 31-64,2-31 32,-2 0 32,3 0-32,-34 0 32,30 34-64,4-34 96,-3 0-64,-31 0 33,33 0-65,-2 0-32,-31 33 64,34-33-32,-4 0 32,4 0-64,-3 0 128,2 31-160,-33-31 128,64 0-128,-30 0 224,-3 34-160,2-34 0,-2 0 32,-31 0 32,34 30 0,-4-30-96,4 0 96,-34 34-96,31-34 32,2 0 32,-2 31-32,-31-31 0,34 0 0,-4 0 32,4 33-64,-3-33 64,-31 0-32,33 0 0,-2 0 0,-31 31 32,33-31-32,-33 0 32,31 0 0,-31 0 0,34 0 32,-3 33-32,-31-33 32,33 0-64,-2 0 96,2 0-96,-2 31 64,-31-31-64,34 0 32,-4 0 0,-30 0-32,34 0 0,-3 0 32,-31 0 0,33 0-32,-2 0 65,-31 0-65,34 0 0,-34 0 64,30 0-32,-30 34 32,34-34-64,-3 0 32,-31 0-64,33 0 96,-33 0-96,31 0 64,-31 31 0,34-31 0,-4 0-32,-30 0 32,34 0 32,-34 0-96,0 0 64,31 33 0,-31-33-32,0 0 32,0 0-32,33 0 0,-33 0 0,0 0-32,31 0 64,-31 31-32,0-31 0,0 0-32,33 0 64,-33 0-32,0 0 0,0 0 32,0 0 32,0 0-96,0 0 64,0 0-32,0 0 32,0 0-96,0 0 128,0 0-128,0 0 128,0 0-128,0 0 96,0 0-32,0 0-96,0 0 96,0 0-64,0 0 32,0 0 0,0 0 32,0 0-32,0 0 0,0 0-64,0 0-64,0 0 31,0 0-31,0 0 96,0 0-192,0 0 128,0 0-64,0 0 64,0 0 63,0 0 33,0 0 0,0 0 64,0 0 33,0-31-33,0 31 96,31-33-96,-31 2-64,0 31 64,34-34-32,-34 34 0,0-31-32,31-2 32,-31 33-32,33-31 32,-33-2-96,0 2 96,31 31-65,-31-34 33,0 4-64,33-4 0,-33 3 0,0-2 32,31 33 32,-31-34-32,34 3 32,-34-2-32,0 2 32,0 31 64,0 0-64,0 0 0,30-34-64,-30 34 128,0 0-96,0 0 96,0 0-64,0 0 64,0 0-64,0 0 32,0 0 0,0 0-32,0 0 32,0 0-32,0 0 32,0 0-32,0 0 32,0 0-32,0 0 64,0 0-64,0 0 32,0 0 32,0 0-64,0 0 64,0-30-64,0 30 128,0 0-160,0 0 128,0 0-64,0 0 64,0 0 32,0 0-32,0 0-32,0 0-96,0 0-96,0 0-96,0 0-257,0 0-224,0 0-640,0 0-641,0 0-2594</inkml:trace>
    <inkml:trace contextRef="#ctx0" brushRef="#br0" timeOffset="2490.0035">450-64 5092,'0'0'833,"0"0"256,-31 0-32,31 0-544,0 0-161,0 0 0,0 0-63,0 0-97,0 0 32,0 0 32,0 0 193,0 0 31,0 0 33,31 0-65,-31 0-160,0 31-31,33-31-33,-2 33-32,3-33-64,-1 0-96,-2 31 64,2-31-64,-2 0 64,3 34-32,30-34 96,-33 0-95,2 33-1,32-33 128,-35 0 224,4 0-320,-3 31 96,33-31-31,-30 33 31,-4-33-32,35 0 0,-32 31 0,-2-31 96,33 34-31,-30-34-65,-3 0 0,2 30 0,32-30-96,-35 0 64,4 34-64,-3-34 97,2 0-33,-2 31-32,2-31-64,-2 0 128,3 0-96,-4 33-32,4-33 64,-3 0 64,2 31-64,-2-31-64,3 34 64,-4-34 1,4 0 31,-3 30-96,2-30 0,-2 0 32,3 0-128,-4 34 160,4-34 0,-3 0-64,2 31 32,-2-31 128,3 0-96,-4 33-64,35-33 64,-32 31-64,-2-31 33,2 0-65,1 34 0,-3-34 32,33 0 0,-30 30 0,-4-30-32,4 0 32,-3 34-96,2-34 128,-2 0-96,3 31 128,-4-31-96,4 0 64,-3 0-64,2 33 64,-2-33-96,2 0 64,-2 31-32,3-31 0,-3 0 0,2 0-32,-2 33 64,2-33-32,-2 0 64,3 0-32,-4 0-32,-30 31 32,34-31 0,-3 0 32,-31 0-32,33 34 0,-33-34-32,31 0 32,-31 0 32,34 31 0,-34-31 0,30 0-64,-30 0 64,34 33-64,-34-33 32,31 0 0,-31 0 65,33 0-97,-2 0 32,-31 0 0,34 31 32,-4-31 0,-30 0 0,34 0 64,-34 0-64,31 0 0,-31 0-32,33 0 128,-33 0-160,31 0 96,-31 33-96,0-33-32,33 0 128,-33 0-128,31 0 128,-31 0-96,0 0 64,0 0-64,34 0 32,-34 0-64,0 0 64,31 0 1,-31 0-66,33 0 98,-33 0-97,31 0 32,-31 0 0,0 0-33,0 0 66,0 0-1,33 0-64,-33 31 32,0-31 32,0 0 32,0 0 0,0 0-32,0 0-64,0 0 64,31 0-32,-31 0 64,0 0-64,0 0 64,0 0-32,0 0 64,0 0-64,0 0 32,0 0-64,0 0 32,0 0-32,0 0 0,0 0 32,0 0-32,34 0 32,-34 0-32,0 0 64,30 0-64,-30 34 32,0-34 0,34 0 0,-34 0 0,0 0 32,0 0-64,0 0 64,0 0 0,0 0-64,0 0 33,0 0-33,0 0 32,0 0-32,0 0 0,0 0-32,0 0 32,0 0 0,0 0 32,0 0-64,0 0-33,0 0 97,0 0-32,0 0 0,0 0-32,0 0 0,31 0 32,-31 0-64,0 0 128,0 0-128,0 0 64,0 0-64,0 0-64,0 0-128,0 0-289,0 0-480,0 0-576,0 0-193,0 30-3170</inkml:trace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6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7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9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70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72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73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78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0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1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3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12.98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344426B2-D96A-4BE6-A9D3-732144896073}" emma:medium="tactile" emma:mode="ink">
          <msink:context xmlns:msink="http://schemas.microsoft.com/ink/2010/main" type="writingRegion" rotatedBoundingBox="4349,9109 8825,9629 8566,11859 4090,11339"/>
        </emma:interpretation>
      </emma:emma>
    </inkml:annotationXML>
    <inkml:traceGroup>
      <inkml:annotationXML>
        <emma:emma xmlns:emma="http://www.w3.org/2003/04/emma" version="1.0">
          <emma:interpretation id="{F2EBF845-2320-437A-AF26-069695187B68}" emma:medium="tactile" emma:mode="ink">
            <msink:context xmlns:msink="http://schemas.microsoft.com/ink/2010/main" type="paragraph" rotatedBoundingBox="4732,9115 7976,10036 7745,10849 4502,992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3D57A0E-144B-445E-99CA-6183AB8700A1}" emma:medium="tactile" emma:mode="ink">
              <msink:context xmlns:msink="http://schemas.microsoft.com/ink/2010/main" type="line" rotatedBoundingBox="4732,9115 7976,10036 7745,10849 4502,9928">
                <msink:destinationLink direction="with" ref="{B79A557F-8436-4ED2-9347-FBCCB5F54BC2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9C49C398-F95B-42FA-BCF9-E191EAD3A2D6}" emma:medium="tactile" emma:mode="ink">
                <msink:context xmlns:msink="http://schemas.microsoft.com/ink/2010/main" type="inkWord" rotatedBoundingBox="4732,9115 7976,10036 7745,10849 4502,9928"/>
              </emma:interpretation>
              <emma:one-of disjunction-type="recognition" id="oneOf0">
                <emma:interpretation id="interp0" emma:lang="en-US" emma:confidence="0">
                  <emma:literal>411111</emma:literal>
                </emma:interpretation>
                <emma:interpretation id="interp1" emma:lang="en-US" emma:confidence="0">
                  <emma:literal>thin,</emma:literal>
                </emma:interpretation>
                <emma:interpretation id="interp2" emma:lang="en-US" emma:confidence="0">
                  <emma:literal>'111111</emma:literal>
                </emma:interpretation>
                <emma:interpretation id="interp3" emma:lang="en-US" emma:confidence="0">
                  <emma:literal>tin"</emma:literal>
                </emma:interpretation>
                <emma:interpretation id="interp4" emma:lang="en-US" emma:confidence="0">
                  <emma:literal>"ini,</emma:literal>
                </emma:interpretation>
              </emma:one-of>
            </emma:emma>
          </inkml:annotationXML>
          <inkml:trace contextRef="#ctx0" brushRef="#br0">258 0 1889,'0'0'1506,"0"0"-1314,0 0 609,0 0-225,0 0 321,0 0-224,0 0-193,0 0-63,0 0-65,0 0-32,0 0 97,0 0-65,0 0 96,0 0 1,0 0-161,0 0 32,0 0-63,0 33-33,0-33-128,0 0 160,-31 31 128,31 2 1,0-33 63,-34 31-127,34 3 31,0-4 0,-31 4-63,31-3 31,0 2-32,-33 32-192,33-35 64,-31 4-64,31-3 65,0 2-65,0-2-96,-33 3 128,33-4-128,0 4 128,0-3-160,0 2 64,-34-33-64,34 31 32,0-31 0,0 33-96,0-33 192,0 31-224,0-31 256,0 0-288,0 0 64,0 0-65,0 0 65,0 0-96,0 0 32,0 0 96,0 0-64,0 0 32,0 0 0,0 0-64,0 0-97,0 0 193,-31 34 32,31-34 32,0 0-192,0 0-96,0 0-1186,0 0-1761,0 0-448</inkml:trace>
          <inkml:trace contextRef="#ctx0" brushRef="#br0" timeOffset="1195.4415">741 192 384,'0'-30'576,"0"30"33,0 0 288,0 0 160,0 0 288,0 0-160,0 0-480,0 0-32,0 0 95,0 0-127,0 0-193,0 0 129,0 0 31,0 0 65,0 0-225,0 0-95,0 0-161,0 30 32,0-30 32,0 34-127,0-3-1,0 2-64,0-33 0,-33 31-64,33 3 96,0-4-32,0 4-32,0-34-64,0 31 96,0 2 96,0-2-96,0 3 64,0-4 0,0 4 33,-31-34-65,31 31-32,0 2-64,0-33 0,0 31 32,0 2 0,0-33 32,0 31-64,0-31 64,0 34-64,0-34 0,0 0 32,0 0-64,0 0 96,0 31-128,-34-31 96,34 0-32,0 0 0,0 0-96,0 33 192,0-33-128,0 0-64,-30 0 96,30 31-32,0-31 32,0 0-96,0 0 96,0 0-224,0 0 127,0 0-671,0 0 95,0 0 0,0 0-255,0 0-161,0 0-929,0 0-3011</inkml:trace>
          <inkml:trace contextRef="#ctx0" brushRef="#br0" timeOffset="2325.443">1415 355 2017,'0'0'1025,"0"0"353,0 0 95,0 0-672,0 0-129,0 0 65,0 0 0,0 0-257,0 0 33,0 0 63,0 0-255,0 0-193,0 0 160,0 0 160,0 0-351,0 0 95,-31 30-96,31-30 64,0 34-96,0-34 128,0 31 32,0-31-95,0 33 63,-33-2 0,33 3 128,0-34-64,0 30 1,0 4-97,0-34-32,0 31-64,-31 2-32,31-33 32,0 31-96,0 2 96,0-2-64,0 3 0,0-34 0,0 31 96,-34-31-160,34 33 64,0-33 0,0 31 0,0-31 0,0 33-32,0-33 32,0 0-64,-30 31 32,30-31 0,0 0-64,0 34 32,0-34 64,0 0 0,0 0-64,0 30 64,0-30-64,0 0-32,0 0-417,0 0 1,0 0-1,0 0-320,0 0 289,0 0 128,0 0-97,0 0 449,0 0 32,0 0-256,0 0-1,0 0 33,0 0 288,0 0 64,0 0-96,0 0-96,0 0-1153,0 0-3812</inkml:trace>
          <inkml:trace contextRef="#ctx0" brushRef="#br0" timeOffset="3425.4446">2027 548 960,'0'-34'1057,"0"34"-32,0 0 64,0 0 513,0 0-321,0 0 225,0 0-257,0 0-737,0 0 225,0 0-32,0 0-289,0 0-224,0 0-32,0 34 0,0-34-63,0 30-65,0-30 64,-33 34 0,33-3 64,0 2-64,0-2 64,0 2-32,-31-2 32,31 3-63,0-3 63,0 2-96,0-2-64,-33-31 0,33 33 64,0-2-96,0-31 64,0 34-32,-31-4 0,31-30-32,0 34 32,0-34-32,0 31 32,0 2-32,-34-33-64,34 31 64,0-31 32,-30 34-64,30-1 32,0-33-1,0 31 66,0-31-66,0 0 66,-34 0-98,34 0 65,0 0-32,0 0-64,0 0-32,0 34 96,0-34-96,0 0 32,0 0-32,0 0-257,0 0-896,0 0-673,0 0-1281</inkml:trace>
          <inkml:trace contextRef="#ctx0" brushRef="#br0" timeOffset="4535.4461">2671 707 2882,'0'0'641,"0"0"448,0 0 0,0 0-448,0 0-257,0 0 0,0 0 65,0 0 287,0 0-191,0 0-97,0 0 65,-31 33-97,31-33-160,0 0-224,0 0 65,0 31 31,0 3-96,0-34 160,0 31-32,0 2 64,0-33-64,0 31 33,0-31-65,0 33 0,-34-2-96,34-31 64,0 34-64,0-34 0,0 30 0,0 4-32,0-34 64,0 0-96,0 31 64,0 2-32,-31-33 64,31 31-128,0-31 32,0 34 64,0-34-64,0 33 0,0-33 64,-33 31 0,33-31-64,0 0 0,0 34 0,0-34 0,0 0-96,0 0-32,0 0-449,0 0 289,0 0-289,0 0-63,0 0 31,0 0 257,0 0 256,0-34-257,0 34-287,0 0 95,0 0 32,0 0-31,0 0 448,0 0 256,0 0-192,0 0-64,0 0 128,0 0 224,0 0-128,0 0 0,0 0 224,0 0-191,0 0-129,0 0-32,0 0 96,0 0-769,0 0 256,0 0-768,0 0-2690</inkml:trace>
          <inkml:trace contextRef="#ctx0" brushRef="#br0" timeOffset="6051.7186">3185 900 1953,'0'0'1089,"0"0"289,0 0 447,0 0-671,0 0-226,0 0-287,0 0 32,0 0-65,0 0-127,0 0-1,0 0 1,0 0-257,0 0-64,0 0 96,0 33-128,0-2 32,0 3-31,0-4 127,0-30-160,0 34 32,-31-3 192,31 2-160,0-2 1,0 3-33,0-34-32,0 33-64,0-2-32,-33 3 0,33-4 0,0-30 32,0 34-64,0-34 128,0 31-160,0-31 64,-31 0 0,31 33 0,0-33-64,0 31 64,0-31 0,-34 33-64,34-33 32,0 31 0,0-31 32,0 0-128,0 0 96,0 0-65,0 0-63,0 0-160,0 0 0,0 0 192,0 0-97,0 0-383,0 0 159,0 0 65,0 0 32,0 0 320,0 0 256,0 0-384,0-31-545,0-2-1985,0 33-3781</inkml:trace>
          <inkml:trace contextRef="#ctx0" brushRef="#br0" timeOffset="9718.3815">0 33 576,'0'0'1281,"0"0"-448,0 0-481,0 0-191,0 0-65,0 0 32,0 0 128,0 0 160,0 0 353,0 0 256,0 0-416,0 0-289,0 0 160,0 0-63,0 0 127,0 0 97,0 0-161,0 0 65,0 0-161,0 0-160,0 0-95,0 0-33,0 0 64,0 0 96,0 0 160,0 0-159,0 0-129,0 0 64,0 31-32,0-31-32,0 33 97,0-2 31,0 3-32,0-4 0,0 4-96,0-34 32,0 31-63,0 2-1,0-33-32,0 31 0,0 3-96,0-34 32,0 30 0,0-30 0,0 0 32,0 34-96,0-34 64,0 0-96,0 0 96,0 0-96,0 0-1,0 0-63,0 0-64,0 0-385,0 0-480,0 0-736,0 0-1250,31 0-2755</inkml:trace>
        </inkml:traceGroup>
      </inkml:traceGroup>
    </inkml:traceGroup>
    <inkml:traceGroup>
      <inkml:annotationXML>
        <emma:emma xmlns:emma="http://www.w3.org/2003/04/emma" version="1.0">
          <emma:interpretation id="{9EF6C162-7A47-45BE-A23E-B1601DE93E1B}" emma:medium="tactile" emma:mode="ink">
            <msink:context xmlns:msink="http://schemas.microsoft.com/ink/2010/main" type="paragraph" rotatedBoundingBox="4273,9759 8749,10279 8566,11859 4090,1133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D7A3769-AB16-441A-A4B2-35A9722A3E7A}" emma:medium="tactile" emma:mode="ink">
              <msink:context xmlns:msink="http://schemas.microsoft.com/ink/2010/main" type="inkBullet" rotatedBoundingBox="4255,9921 5118,10021 4954,11440 4090,11339"/>
            </emma:interpretation>
            <emma:one-of disjunction-type="recognition" id="oneOf1">
              <emma:interpretation id="interp5" emma:lang="en-US" emma:confidence="1">
                <emma:literal>11</emma:literal>
              </emma:interpretation>
              <emma:interpretation id="interp6" emma:lang="en-US" emma:confidence="0">
                <emma:literal>"1</emma:literal>
              </emma:interpretation>
              <emma:interpretation id="interp7" emma:lang="en-US" emma:confidence="0">
                <emma:literal>"</emma:literal>
              </emma:interpretation>
              <emma:interpretation id="interp8" emma:lang="en-US" emma:confidence="0">
                <emma:literal>1</emma:literal>
              </emma:interpretation>
              <emma:interpretation id="interp9" emma:lang="en-US" emma:confidence="0">
                <emma:literal>"I</emma:literal>
              </emma:interpretation>
            </emma:one-of>
          </emma:emma>
        </inkml:annotationXML>
        <inkml:trace contextRef="#ctx0" brushRef="#br0" timeOffset="8300.3794">-450 740 1024,'0'0'737,"0"0"-128,0 0-225,0 0-128,0 0 353,0 0 224,0 0-321,0 0-191,0 0-65,0 0 160,0 0-31,0 0 63,0 0 321,0 0 95,0 0-319,0 0-225,0 0-224,0 0-128,0 0 96,0 0 65,0 0-33,0 0 352,0 0-96,0 0-31,0 0 159,0 0 161,0 0-321,0 0-96,0 0-32,0 0-63,0 0 63,0 31 32,0-31-160,0 34 160,0-3-160,0 2 161,0-2-161,0 2 128,0-2-128,0 3 96,0-4-32,0 4 128,0-3-63,0 33-33,0-30 64,0-1-32,0-2 32,0 3-128,0-4 32,31 4 1,-31-3-33,0-31 32,0 33 0,0-2 32,0-31-64,0 33-32,0-2 64,0-31-32,0 34 33,0-3-65,0-31 32,0 33-64,0-2 64,33-31-64,-33 33 64,0-2-32,0-31-32,0 34 96,0-34-32,0 30-32,0-30-32,0 34 32,0-3-64,0-31 64,31 0-31,-31 33 31,0-33 192,0 31-192,0-31-64,0 34 64,0-4-32,0-30-32,0 34 448,0-34-319,0 31-65,0 2-32,0-33 64,0 31-96,0-31 64,0 34 0,0-34 64,0 0-64,0 30-64,0-30 64,0 0-64,0 0 96,0 0-96,0 0 32,0 34 32,0-34-32,0 0 32,0 0-96,0 0 64,0 0 0,0 0-32,0 0 0,0 0 64,0 0-32,0 0 33,0 0-33,0 0 64,0 0-96,0 0 0,0 0 64,0 0-128,0 0 64,0 0-64,0 0 64,0 0-129,0 0 129,0 0-128,0 0-64,0 0-32,0 0-96,0 0-1,0 0-191,0 0-97,0 0-127,0 0-514,0 0-319,0 0-961,34 0-2115</inkml:trace>
        <inkml:trace contextRef="#ctx0" brushRef="#br0" timeOffset="11316.3837">129 869 448,'0'0'512,"0"0"65,0 0 384,0 0 160,0 0-512,0 0 63,0 0 161,0 0-449,0 0-127,0 0-97,0 0 32,0 0 32,0 0-128,0 0 0,0 0 96,0 0 193,0 0 127,0 0-127,0 0-129,0 0-32,0 0 64,0 0-31,0 0 31,0 0-64,0 0 32,0 0-128,0 0 33,0 0-65,0 0 256,0 0 96,0 0-223,0 0 63,0 0-96,0 0 0,0 0-64,0 31 33,0 2-33,0-33 0,0 31 96,0 3 0,0-4-64,33 4 33,-33-3-1,0 2 32,0-33-160,0 31 64,0 3-32,0-1-32,31-33 32,-31 31-32,0 33 97,0-30-65,0-3 480,0 2-480,0-2 32,34-31 1,-34 33-65,0-2 64,0-31 160,0 34-160,0-3-96,0 2-32,0-2-32,0-31 192,0 33-160,0-33 32,31 31-32,-31-31 32,0 0 0,0 0 0,0 0-32,0 34 97,0-34-33,0 0-32,0 30 64,0-30 64,0 34 96,0-3-288,0-31 160,0 33-64,0-33 32,0 31-32,0-31 0,33 0 65,-33 0-129,0 0 64,0 0-64,0 0 64,0 0-64,0 0 96,0 0-64,0 0 0,0 0 0,0 0 0,0 0 0,0 0-32,0 0 32,0 0-64,0 0 64,0 0-32,0 0 0,0 0-64,0 0 0,0 0-64,0 0-96,0 0-1,0 0-287,0 0 95,0 0-31,0 0 128,0 0 31,0 0-159,0 0-161,0 0-63,0 0-353,0 0-256,0 0-2307</inkml:trace>
      </inkml:traceGroup>
      <inkml:traceGroup>
        <inkml:annotationXML>
          <emma:emma xmlns:emma="http://www.w3.org/2003/04/emma" version="1.0">
            <emma:interpretation id="{AA2C3432-A9B0-4991-BA66-047C955CD940}" emma:medium="tactile" emma:mode="ink">
              <msink:context xmlns:msink="http://schemas.microsoft.com/ink/2010/main" type="line" rotatedBoundingBox="8285,10225 8749,10279 8569,11834 8104,11780"/>
            </emma:interpretation>
          </emma:emma>
        </inkml:annotationXML>
        <inkml:traceGroup>
          <inkml:annotationXML>
            <emma:emma xmlns:emma="http://www.w3.org/2003/04/emma" version="1.0">
              <emma:interpretation id="{7CD321B7-1F04-43A7-9A18-0A05D91882EB}" emma:medium="tactile" emma:mode="ink">
                <msink:context xmlns:msink="http://schemas.microsoft.com/ink/2010/main" type="inkWord" rotatedBoundingBox="8285,10225 8749,10279 8569,11834 8104,11780"/>
              </emma:interpretation>
              <emma:one-of disjunction-type="recognition" id="oneOf2">
                <emma:interpretation id="interp10" emma:lang="en-US" emma:confidence="0">
                  <emma:literal>11</emma:literal>
                </emma:interpretation>
                <emma:interpretation id="interp11" emma:lang="en-US" emma:confidence="0">
                  <emma:literal>"</emma:literal>
                </emma:interpretation>
                <emma:interpretation id="interp12" emma:lang="en-US" emma:confidence="0">
                  <emma:literal>it</emma:literal>
                </emma:interpretation>
                <emma:interpretation id="interp13" emma:lang="en-US" emma:confidence="0">
                  <emma:literal>It</emma:literal>
                </emma:interpretation>
                <emma:interpretation id="interp14" emma:lang="en-US" emma:confidence="0">
                  <emma:literal>Il</emma:literal>
                </emma:interpretation>
              </emma:one-of>
            </emma:emma>
          </inkml:annotationXML>
          <inkml:trace contextRef="#ctx0" brushRef="#br0" timeOffset="12959.4403">3540 1610 224,'0'0'1057,"0"0"-321,0 0 1,0-33 160,0 33 192,0 0 416,0 0-191,0 0 95,0 0-416,0 0-417,0 0-159,0 0-129,0 0-192,0 0-32,0 0 96,0 0-63,0 0-65,0 33 96,0-33 0,0 31-160,0-31 96,-33 33-96,33-2 192,0 3-64,0-4 64,0 4 32,0-3 1,0 33 63,0-30-96,-31-4 96,31-30-96,0 34 65,0-3-33,0 2 32,0-2-96,0 3 0,0-4 32,0-30-32,0 34 1,0-3-65,0-31 64,0 33 32,0-33-96,0 31-64,0 2 96,0-33 64,0 31-128,0 3 64,0-34-64,0 0 64,0 31-63,0-31 31,0 0 0,0 0-32,0 33 64,0-33-32,0 34 32,0-4 0,0-30-64,0 34-32,0-34 32,0 0-32,0 0 128,0 31-96,0-31-32,0 0 0,0 0 0,0 33 32,0-33 32,0 0-128,0 0 32,0 0 32,0 0 0,0 0-32,0 0-32,0 0 32,0 0-128,0 0 0,0 0 128,0 0-32,0 0 0,0 0-64,0 0 31,0 0-95,0 0-352,0 0-321,0 0-705,0 0-1472,0 0-1763</inkml:trace>
          <inkml:trace contextRef="#ctx0" brushRef="#br0" timeOffset="14585.9009">3733 1062 1441,'0'0'865,"0"0"160,0 0-64,0 0 32,0 0-225,0 0-223,0 0-1,0 0-127,0 0-1,0 0 257,0 0 95,0 0-127,0 0-64,0 0-257,0 0-64,0 0 0,0 0-31,0 0-97,0 0 32,0 0 0,0 0 0,0 0-64,0 0-32,0 0 64,0 31-64,0-31 289,0 33 31,0-2 65,0 3-161,0-1 160,0-2-127,0 3-193,0-4 96,0 4-64,0-3 32,0 2-32,0-2 97,0 2-65,31-2 128,-31-31-64,0 34-63,0-3 95,0 2-128,0-2 32,33 2-128,-33-2 64,0-31-96,0 34 32,0-4-32,0-30 97,31 34-65,-31-3-32,0 2 32,0-2 64,0 33-32,0-30-96,0-3 32,0 2 64,0-33 96,34 31 65,-34 3-193,0-34-32,0 0 32,0 30 0,0-30 0,0 0 32,0 34-64,0-34 32,0 31 32,0-31-96,0 33 64,0-33 32,0 31-32,0-31 0,0 33 64,0-33-128,0 0 32,0 31-64,0-31 129,0 0-97,0 34 0,0-34 32,0 0-32,0 31 128,30-31-128,-30 0 64,0 0-64,0 0 64,0 0-128,0 0 160,0 0-96,0 0 0,0 0 64,0 0-96,0 0 0,0 0 32,0 0 32,0 0-96,0 0 64,0 0-64,0 0 64,0 0 64,0 0-160,0 0 96,0 0-32,0 0 0,0 0-64,0 0 64,0 0-65,0 0 1,0 0-64,0 0-64,0 0-160,0 0-161,0 0-63,0 0-129,0 0-128,0 0-64,0 0-576,0 0-577,0 0-2178,0 0-3171</inkml:trace>
        </inkml:traceGroup>
      </inkml:traceGroup>
    </inkml:traceGroup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4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6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7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0,-21-27-32,-2 27-96,2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27 32,-2-27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31,-23-27-63,23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1274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1378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27-32,22-27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9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0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2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3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5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6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8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40.977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90F3BBFD-F09B-4709-AC5A-A5EF25EE6E7A}" emma:medium="tactile" emma:mode="ink">
          <msink:context xmlns:msink="http://schemas.microsoft.com/ink/2010/main" type="inkDrawing" rotatedBoundingBox="16651,7096 20133,9717 18671,11661 15188,9040" semanticType="callout" shapeName="Other">
            <msink:sourceLink direction="with" ref="{804B03E8-D775-410D-B36B-D6A22419C1E3}"/>
            <msink:sourceLink direction="with" ref="{BB8D0086-3DC4-4C96-828C-9BBAE74FD24A}"/>
          </msink:context>
        </emma:interpretation>
      </emma:emma>
    </inkml:annotationXML>
    <inkml:trace contextRef="#ctx0" brushRef="#br0">0 192 4099,'0'0'1538,"0"0"-833,0 0 159,0 0 321,0 0-256,0 0-384,0 0-97,0 0-95,0 0-129,0 0 64,0 0 0,0 0 97,0 0-33,0 0-96,30 0 161,-30 0-97,34 0 128,-34 0-127,31 0-65,2 0-32,-2 0-32,2 0 97,-2 0-33,3 0-128,-3 0 0,33 0 64,-31 0-96,-2 0 0,3-34 1,30 34 63,-33 0-96,2 0-32,-2 0 64,-31 0-32,34 0 32,-34 0 0,30 0 0,4 0 0,-3 0-128,-31 0 64,33 0-32,-2 0 32,-31 0 0,34 0-64,-4 0 32,4 0 32,-3 0 0,2 0-32,31 0 0,-33 0 0,3 0 32,-3 0-32,2 0 0,-2 0 0,2 0 97,-33 0-97,34 0 0,-3 0 32,2 0 32,-2 0 64,3 0-96,30 0 0,-33 0 0,2 0 0,32 0-32,-35 0 64,4 0-64,30 0-32,-33 0 32,33 0 0,-30 0 64,-4-30-128,4 30 96,-3 0-32,2 0 0,-2 0-32,3 0 96,-34 0-96,30 0 64,4 0-32,-3 0 0,2-34 0,-2 34-32,3 0 64,-4 0-32,4 0 0,-34 0 0,31 0 0,2 0 32,-2 0-32,-31 0 32,34 0-64,-4-31 96,4 31-64,-3 0 0,2 0 32,-2 0-64,2 0 64,-2 0-64,3 0 160,-34 0-128,31 0 32,2 0 0,-33 0 32,31 0-96,2 0 64,-2 0-32,3 0 64,-34 0-64,30 0 0,4 0 0,-3 0 0,-31 0 64,33 0-128,-2 0 160,3-33-128,-34 33 96,30 0-64,4 0 33,-3 0-33,-31 0 32,33 0-32,-33 0 32,0 0-32,34 0-64,-34 0 128,0 0-96,0 0 64,0 0 0,0 0-32,31 0-32,-31 0 0,0 0 96,0 0-96,0 0 64,33 0-32,-33 0 0,0 0 0,31 0-32,-31 0 64,33 0-64,-2-31 64,-31 31-32,34 0 64,-34 0-128,0 0 160,0 0-64,0 0 32,0 0 32,0 0 0,0 0 64,0 0 64,0 0-31,0 0-1,0 0 32,0 0-32,0 0 64,0 0 1,0 0-65,0 0 32,0 0-160,0 0 96,0 0-96,0 0 32,0 0 32,0 0 33,0 31-161,0 2 32,0-2 0,0 3-32,-34-4 0,34 4-32,0-3 64,0 33-64,0-30 64,0-4 0,-31 4 0,31 30-32,0-33 32,0 3 32,0-1-64,0 31 64,0-33-32,0 3 32,0-4-32,0 4 64,0 30-64,0-33-32,0 33 64,0-30-64,0 30 32,0 1 32,0-35 0,0 35-32,0-32 32,0-2-32,0 33 33,0-30-1,0-3 64,0 2-64,0-2-64,0 2 64,0 32 0,0-35 32,0 4 0,0 30-32,0-33-32,0 3 64,0 30-64,0-30 0,0-4 96,0 4-96,0-3 65,0 2-65,0-2 64,0 2-128,0-2 64,0-31 32,0 34-96,0-3 96,0 2-64,0-2 64,0 2-32,0-2 0,0 3 0,0-34 64,0 30-32,0-30-32,0 0 32,0 34-32,0-34 0,0 31-96,0-31 160,0 33-128,0-2 32,0-31 32,0 34 0,0-34-32,0 0 32,0 30 32,0-30-32,0 34 64,0-3-63,0-31 95,0 33-128,0-2 96,0-31-96,0 34 32,0-4 0,0-30-64,0 0 96,0 0-32,0 34 0,0-34-64,0 0 128,0 0-96,0 31 32,0-31 32,0 0-96,0 33 64,0-33-32,0 31 32,0-31-32,0 0 0,0 0 32,0 0-32,0 33-32,0-33 64,0 0 0,0 0-64,0 0 64,0 0-64,0 31 32,0-31 0,0 34 32,0-34-64,0 0 32,0 0 0,0 31 0,0-31 32,0 0-64,0 33 64,0-33-32,0 0 0,0 34-64,0-34 96,0 0-64,0 0-32,0 0 32,0 0-32,0 0 0,0 0-64,0 0 32,0 0-32,0 0 128,0 0-33,0 0 1,0 0 0,0 0 64,0 0-64,0 0 32,0 0 0,0 0 0,0 0 32,0 0-96,0 0 64,0 0 64,0 0-128,0 0 96,0 0-32,0 0 0,0 0-32,0 0 96,0 0-96,0 0 32,0 0-32,0 0-32,0 0-160,0 0-256,0 0-353,0 0-641,0 0-287,0 0-738,0 0-1600</inkml:trace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9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4.01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4.02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480 34 480,'0'0'769,"0"0"-161,0 0-255,0 0 191,-16 0 33,16 0-1,0 0-31,0 0-65,0 0 33,0 0-193,0 0-32,0 0 129,0 0 95,0 0-31,0 0 31,0 0-96,0 0-95,0 0-1,0 0-160,0 0 64,-15 0-31,15 0-33,0 0-96,0 0 32,0 0-64,0 0 32,0 0-32,0 0 0,0 0 32,0 0-64,0 0 32,0 0-32,0 0 32,0 0 32,0 0 64,0 0-64,0 0-32,0 0 129,0 0-65,0 0 0,0 0-96,0 0 32,0 0 0,0 0 64,0 0-32,0 18-32,0-18 32,0 0-64,0 0 0,15 17 0,-15-17 32,0 0-32,0 0 32,0 0-32,0 18 0,0-18 64,0 0-64,0 0 32,0 17 0,16-17 0,-16 0-64,0 18 64,0-18-32,0 0 0,14 17 64,-14-17-64,0 0 0,0 18 0,0-18 0,0 16 0,16-16 32,-16 0-32,0 18-32,0-18 32,15 17 0,-15-17-64,0 0 128,0 0-128,0 18 64,17-18 0,-17 0 0,0 0 0,14 17-64,-14-17 96,0 0-96,17 0 0,-17 0-64,0 0-32,0 18 128,15-18 64,-15 0 0,0 0-32,15 0 192,-15 0-128,0 0 32,15 0-128,-15 0 96,0 0-64,16 0 0,-16 0 32,0 0-128,15 0 32,-15 0 32,0 0 0,0 0 32,0 0 0,16 0 0,-16 0 32,0 0-32,0 0 32,15 0 64,-15 0-352,0 0 96,16 0 256,-16 0-96,0 0 0,15 0-96,-15 0 288,0 0-128,16 0 128,-16-18-160,0 18 32,15 0 32,-15 0-96,0-17 65,16 17-65,-16 0-129,0 0 225,15-18-31,-15 18-1,0 0-32,16-17-32,-16 17-32,0 0 64,0 0 64,0-18-64,0 18 0,14 0 0,-14 0 0,0-16 32,0 16-64,0 0 0,0 0 0,0-18 64,16 18-96,-16 0 64,0 0-32,0-17 32,0 17-32,0 0-32,15 0 64,-15 0-64,0 0 96,0-18-64,0 18 0,0 0 0,0 0-32,17 0 64,-17-17-32,0 17 0,0 0-32,16-18 32,-16 18-32,0 0 64,15 0-32,-15-17 0,0 17 0,0 0-32,0 0 32,0 0 0,0 0 0,0 0 0,0 0 32,0 0-32,0 0 0,0 0 0,0 0 0,0 0 0,0 0 32,0 0-64,0-18 64,0 18-32,0 0 0,0-17 0,0 17-32,0 0 64,0 0-32,15-18-32,-15 18 64,0 0 0,0 0-32,0 0 0,0 0 96,0 0-96,0 0 64,0 0-64,0 0 0,0 0 32,0 0-32,0 0 32,0 0-64,0 0 64,0 0-32,0 0 0,0 0-96,0 0 0,0 0 32,0 0 32,0 0 128,0 0 64,0 0-128,0 0 128,15 0-63,-15 18-33,16-18-32,-16 0 64,15 0-96,1 17 32,-16-17 0,15 0-64,-15 0 64,17 0 0,-17 0-32,14 18 32,-14-18-64,16 0 64,-16 0 0,15 0-32,-15 0 64,16 0-64,-16 0 32,15 17-32,-15-17 0,0 0 32,16 0-64,-16 0 64,15 0-32,-15 0 0,16 18 0,-16-18 32,14 0-32,3 0 0,-17 0 0,15 0 0,-15 17 32,16-17-32,-16 0 0,15 0 0,-15 0 0,15 0 32,-15 0-32,0 0-32,15 18 64,1-18-32,-16 0 96,15 0-192,1 0 96,-16 0 0,15 0 96,-15 17-96,16-17-96,-16 0 192,15 0-96,1 0 0,-16 0-96,15 0 96,1 0 0,-16 18 0,15-18 128,1 0-160,-16 0 64,15 0-64,1 0 64,-16 0-32,14 16 0,-14-16 0,17 0 0,-17 0-32,14 0-64,-14 0 96,0 0-96,0 0 96,17 0 0,-17 18 0,0-18-32,0 0 64,0 0-32,0 0 0,0 0 32,15 0-32,-15 17 0,0-17 0,15 0 0,-15 0 0,0 0 32,0 0-32,0 0-32,0 0 64,0 0-32,0 0 0,0 0 0,0 0 32,0 0 64,0 0 0,0 0-32,0 0 0,0 0 0,0 0-64,0 0 64,0 0-64,0 0 33,0 0-33,0 0 64,0 0-32,0 0 0,0 0 32,0 0-64,0 18 128,0-18-96,0 17 32,0 1 0,-15-1-32,15 1-32,0-18 32,0 17 0,-15 1-32,15-2 0,0-16 32,0 18 0,0 1-32,0-3 32,0-16 0,0 18 64,-17-1-96,17 1 32,0-1-32,0-17 0,0 0 0,0 18 0,0-18 64,0 0-96,0 0 32,0 17 32,0-17-32,0 0-32,0 0 32,-14 0 32,14 18-64,0-18 64,0 0-32,0 16 0,0-16 32,0 19-32,0-19 0,0 16 32,-17-16-32,17 18 32,0-1-32,0-17 32,-14 18 1,14-18-66,0 17 130,0-17-161,0 0 128,0 0-64,0 0 0,0 0 32,0 0-32,0 0 0,0 0 64,0 0-96,0 0 128,0 0 96,0 0-192,0 0 32,0 0 64,0 0 96,0 0-192,0 0 0,-16 0 96,16 0-128,0 0-32,-15 0-32,15 0 256,-16-17-192,16 17 96,-15 0 0,-1-18-64,16 18 0,-15-17 0,-1 17 64,1 0-96,15-18 0,-16 18 64,1 0-32,-1-16 0,16 16 0,-15-19-32,-1 19-96,1 0 192,15-16-64,-15 16 32,0 0-160,15 0 32,-16-18 224,1 18-160,-2 0 64,3 0-192,14-17 224,-16 17-64,1 0 64,-1 0-32,16-18-64,-15 18-64,15 0 128,-16 0 96,16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18-128,0-1 128,0 1-64,0-18 0,0 16 0,0 3 32,0-3-64,0 2 32,0-1-64,0 1 64,0-1 64,0 1-128,0-18 64,0 17 0,0 1 64,16-18-128,-16 17 128,0-17-64,0 18 0,0-18 0,0 16-64,0-16 128,0 0-64,0 0 0,0 18 0,0-18 0,0 0-64,0 17 128,0-17-64,0 0 32,0 18-32,0-18 0,0 17 0,0-17-32,0 18 64,0-18-32,0 17 0,0-17 32,0 18-64,0-1 32,0-17 0,-16 18 32,16-2-64,0 2 96,0-18-96,0 17 32,0-17 0,0 18 32,0-18-32,0 0-32,0 17 32,0-17 0,0 0 32,0 0-64,0 18 64,0-18-64,0 0 64,0 0-32,0 18-32,0-18 32,0 0 32,0 0-32,0 0 0,0 0 32,0 17-32,0-17 32,0 0-64,0 0 32,0 0 0,0 0 0,0 0 32,0 0-64,0 0 64,0 0-64,0 0 32,0 0-32,0 0 64,0 0-32,0 0 0,0 0 0,0 0 0,0 0 0,0 0-32,0 0 64,0 0-32,0 0 0,0 0 0,0 0 32,0 0-64,0 0 64,0 0-32,0 0 0,0 0 32,0 0-64,0 0 64,0 0-96,0 0 64,0 0-32,0 0 32,0 0 32,0 0-32,0 0 0,0 0 0,0 0 0,0 0-32,-15 0-480,-1 0 576,16 0-32,-14 0 32,14 0-96,-17 0-64,2 0 128,-16 0 32,15 0-64,1 0 64,-15 0-96,14 0 192,-1 0-192,2 0 32,-1 0 0,-14 0-32,15 0 96,-16 0-96,15 0 64,1 0-64,-1 18 64,1-18-32,-1 0 32,1 17 32,-1-17-128,1 0 128,15 0-128,-15 0 128,0 0-128,-2 0 128,3 0-64,14 0 64,-17 0-96,2 0 64,-1 0-32,2 0 0,14 0 64,-16 0 0,1 0 33,-1 0-1,16 0-32,0 0 0,-15 0-32,15 0 96,-16 0-96,16 0 0,0 0-64,0 0 32,0 0-32,0 0 96,0 0-64,0 0 32,-15 0 32,15 0-32,0 0 32,0 0-32,0 0 0,0 0-32,0 0 0,0 0 0,0 0 32,0 0-64,0 0 32,0 0-32,0 0 32,0 0 0,0 0-32,0 0-32,0 0 0,0 0 32,0 0-64,0 0 64,0 0-64,0 0 0,0 0 32,0-17 0,0 17 96,0 0-32,0 0 0,0-18-32,0 1 0,0 17 32,15-18 32,-15 0-64,0 1 32,0-1 0,16 1 0,-16-1 32,0 2-64,0-2 64,0 1-64,0 17 32,15-18-97,-15-17 65,0 18-32,0-18 32,0 17-32,0 2 0,0-19 64,0 17-64,0 1 96,0-1-96,16 1 64,-16-1-32,0 1 32,0-1 0,0 18 0,0-16 32,0 16-64,0 0 64,0 0-64,0 0 32,0-19 32,0 19-32,0 0 0,0 0-32,0-16 64,0 16-64,0 0 64,0 0-64,0 0 32,0-18 0,0 18 32,0 0-32,0 0-32,0-17 64,0 17-64,0 0 0,0 0 0,0-18 64,0 18-64,0 0 32,0 0 32,0 0-32,0 0 0,0 0-32,0 0 0,0 0-64,0 0 64,0 0 96,0 0-32,0 0 0,0 0 32,0 0 0,0 0 0,0 0 64,0 0-96,0 0 32,0 0-32,0 0 65,0 0-65,0 0 32,0 0-32,0 0 64,0 0-32,0 0-32,0 0 0,0 0-32,-16 0 0,16 0 0,-15 18 64,-1-18-64,16 0 0,-15 0 32,15 17-32,-16-17 32,1 18-64,-1-18 64,1 0-32,15 0 64,-16 16-96,16-16 96,-15 0-96,15 0 32,-15 0-32,0 19 32,-2-19 32,17 0-64,-14 16 32,-3-16 0,2 0 32,-1 18-96,16-18 64,-14 0 0,-2 17 32,16-17-64,-15 0 32,-1 0 64,16 18-64,0-18 0,-15 0-32,15 0 64,-16 0-32,16 0 0,0 0 32,0 0-32,0 0 0,0 0 0,0 0-64,0 0 64,0 0 32,0 0-64,0 0 64,0 0-32,0 0 32,0 0 0,0 0-32,0 0 64,0 0-128,0 0 160,0 0-192,0 0 192,0 0-96,0 0 32,0 0-32,0 0 32,0 0 32,0 0-96,0-18 64,0 18-64,-15-17 64,15 17-32,0-18-32,0 2 32,0-3-32,-16 3 64,16-2-64,0 1 32,0-1 0,0 1 32,-15-1-64,15 1 64,0-1-96,0 2 64,0 16 0,-16-19-32,16 1 64,0 2-96,0 16 64,0-18 0,-15 18 32,15-17-128,0 17 96,0-18 64,0 18-128,0-17 128,0 17-128,-16 0 128,16 0-128,0-18 64,0 18-32,0 0 0,0 0 0,0 0-32,0 0 32,0 0 0,0 0 96,0 0-64,0 0 32,0 0-64,0 0 64,0 0-64,0 0 0,0 0 0,0 0-64,0 0 128,0 0-32,16-17 32,-16 17-64,15-18 32,1 18 0,-1-17 0,1 17-32,-1-18 0,1 18 32,-1-16-32,1 16 32,-16 0-32,15-18 64,1 18-64,-2 0 32,2 0 32,-1-17-64,2 17 64,-17 0-64,14-18 32,3 18-64,-17 0 128,15 0-128,-15 0 128,15 0-128,-15 0 128,15 0-64,-15 0 0,16 0 0,-16 0 0,15-17 32,-15 17-64,16 0 64,-1-18-64,-15 18 64,0 0-64,16 0 64,-16 0-32,0-17 0,0 17 0,0 0 32,0 0 0,0 0-32,0 0 32,0 0-64,0 0 96,0 0-96,0 0 64,0 0 0,0 0 0,0 0 0,0 0 0,0 0-32,0 0-32,0 0 64,0 0-64,0 0 32,0 0-64,0 0 0,0 0 64,15 0 0,-15 0 0,16 0 0,-16 0 0,0 0 0,15 0 0,-15-18 32,0 18-32,0 0 32,0 0-64,0 0 32,16 0 0,-16 0 32,0 0-32,0 0 0,0 0 0,0 0 0,0 0 0,0 0 0,0 0 0,0 0 0,15 0 0,-15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1361 173 1889,'0'0'417,"0"0"127,0 0 65,0 0-161,0 0-63,0 0-33,0 0 32,0 0 161,0 0-1,0 0-95,0 0-65,0 0 32,0 0 65,0 0-65,0 0 65,0 0-65,0 0 1,0 0-65,0 18-128,0-18 64,-16 0-127,16 0-33,0 17 64,0-17-128,0 18 32,-15-18 32,15 17 0,0-17 0,0 18-32,0-1 1,-16-17-33,16 18 32,0-18-32,0 17 32,0-17 0,0 0 0,0 18 64,0-2-128,-15-16 64,15 18 0,0-18-32,0 19-32,0-19 65,0 16-65,-16-16-32,16 18 64,0-18-32,0 17 0,0-17 0,0 18 0,0-18-64,-15 0 96,15 17-96,0-17 96,0 18-96,0-18 32,0 17 32,0-17-32,0 0 0,0 18 0,-16-18 64,16 0-128,0 16 128,0-16-64,0 19 0,0-19 0,0 0 0,0 0 0,0 16-64,0-16 128,0 0-128,0 0 128,0 0-192,0 0 128,0 0-64,0 0-96,0 0-129,0 0-191,0 0 320,0 0-417,0 0-288,0 0-608,0 0-321,0 0-768</inkml:trace>
  <inkml:trace contextRef="#ctx0" brushRef="#br0" timeOffset="2">1330 173 64,'0'0'-63,"-16"0"1151,16 0-768,0 0-128,0 0 256,0 0-31,0 0-193,0 0-96,0 0-128,0 0 417,0 0-33,0 0 96,0 0 289,0 0 0,0 0-129,0 0-31,0 0-32,0 0-161,0 0 0,-15 0-191,15 0-1,0 0-64,0 0 96,0 0-32,0 0 97,0 0-65,0 0-128,0 0 32,0 18 0,0-18-64,-16 17 65,16-17-65,0 18 32,0-18 0,0 17 0,-15-17 32,15 18 32,0-1-31,0-17-1,0 0 0,0 18-32,0-18-32,0 17 0,0-17 0,-16 0 0,16 18 0,0-2-32,0-16 1,0 18-97,-15-18 64,15 19 0,0-19 64,0 0-96,0 0 64,0 16-96,0-16 32,0 18 96,-16-18-128,16 17 64,0-17-64,0 0 64,0 18-32,0-18 0,0 0 0,0 17 32,0-17-32,0 0-32,-15 18 96,15-18-128,0 17 128,0-17-64,0 0 0,0 18 0,0-18 0,0 0 0,0 0 0,-15 0 64,15 16-128,0-16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171 173 672,'0'0'1185,"0"0"-672,0 0-65,0 0 33,0 0 63,0 0-256,0 0 1,0 0-161,0 0 0,0 0 32,0 0 32,0 0-96,0 0-64,0 0 64,0 0-63,0 0-33,0-16 128,0 16 160,0 0 96,0 0 1,0 0-129,0 0-32,0 0 32,0 0 65,0 0 127,0 0-96,0 0 1,0 0-1,0 0-32,0 0 97,0 0-225,0 0 256,0 0 65,0 0-289,0 0-160,0 0 128,0 0-32,0 16-31,0-16 31,0 18-128,0-1 64,0-17 0,0 18 0,0-1-64,14-17 64,-14 18-32,0-1 32,0-17 32,0 18 1,0-1-1,0 1-32,16-18 0,-16 16 0,0-16 32,0 18 0,0 1 0,0-19 0,0 16-96,0 2 33,0-18-33,0 17-32,0-17 0,0 18 96,0-18-96,0 17 64,0-17 0,0 18-64,0-18 32,0 17-32,0-17 32,0 0-64,0 0 96,15 18-64,-15-18 0,0 0 0,0 16 32,0-16-32,0 0-32,0 0 96,0 0-96,0 0 64,0 19-64,0-19 128,0 0-160,0 0 64,0 0-32,0 0 64,0 0-64,0 0 32,0 0-64,0 0-32,0 0-128,0 0-129,0 0-63,0 0-225,0 0-31,0 0-353,0 0-449,0 0 289,0-19-1954</inkml:trace>
  <inkml:trace contextRef="#ctx0" brushRef="#br0" timeOffset="4">233 139 800,'0'0'353,"0"0"-353,0 0 288,0 0-96,0 0-128,0 0 64,0 0 193,0 0-33,0 0 96,0 0 33,0 0 31,0 0 161,0 0-1,0 0 129,0 0-129,0 0-159,0 0-161,0 0-32,0 0-63,0 0 95,0 0-128,0 0 0,0 0 96,0 0-31,0 0-33,0 0-64,0 18-32,0-18 64,0 16 32,0-16-64,0 18 97,14-18-65,-14 17 32,0 1 0,0-18 0,0 17-32,0 1-31,0-18 63,0 17-64,17-17 64,-17 18 0,0-1 0,0-17-95,0 18-1,0-2 64,0-16-96,15 18 32,-15-18 0,0 19-64,0-19 0,0 0-32,0 16 96,0-16 0,0 18-64,0-18 0,0 17 96,0-17-128,0 18 0,0-18 32,15 0 1,-15 17-1,0-17-32,0 0 32,0 18 64,0-18 0,0 0-64,0 17 32,0-17-64,0 0 128,0 18-96,0-18 0,0 0 96,0 0-96,0 0 32,0 0-32,0 16 0,0-16-32,0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19 31,-15-19-63,15 0-353,0 16-833,0-16-384,-15 0-544,15 18-864</inkml:trace>
  <inkml:trace contextRef="#ctx0" brushRef="#br0" timeOffset="5">510 836 352,'0'0'448,"0"0"353,0 0 224,0 0-224,0 0-321,0 0-127,0 0 31,0 0-64,0 0 65,0 0 127,0 0-64,0 0 161,0 0 0,0 0-97,0 0-31,0 0-129,0 0-128,0 0-64,0 0 0,0 0 33,0 0-65,0 0 0,0 0 0,0 0-64,0 0 32,0 0 0,0 0-32,0 0 96,0 0 97,0 0 95,0 0-128,15 0 64,-15 0-159,17 0 95,-17 0-32,14 0 32,3 0-128,-17-18 96,15 18-63,0 0 31,-15 0-64,15 0-96,-15 0 96,16 0-96,-1 0 96,-15 0-64,0 0 128,16 0-64,-16 0 96,15 0-127,-15 0 31,0 0 64,16 0-192,-16 0 96,0 0-64,15 0 32,-15 0-32,0 0 0,0 0 0,16 0 32,-16 0-32,0 0-32,0 0 96,0 0-96,0 0 64,15 0-32,-15 0-32,0 0 32,0 0 32,0 0-32,0 0 0,0 0 96,16 0-96,-16 0 0,15 0-32,-15 0 64,0 0-64,16 0 64,-16 0 0,0 0-32,14 0 0,-14 0 32,0 0-32,16 0 0,-16 0 0,0 0 0,15 0 32,-15 0-32,0 0 32,0 0-32,17 0 0,-17 0 0,0 0-64,16 0 128,-16 0-64,0 0 0,15 0 32,-15 0-32,0 0 32,15 0-64,-15 0 64,0 0-64,0 0 64,15 0-32,-15 0 32,0 0-64,16 0 32,-16 0-32,0 0 64,0 0-32,0 0-32,0 0 64,15 0-32,-15 0-32,0 0 64,0 0-32,16 0 0,-16 0-64,0 0 32,0 0-32,0 0 160,15 0-96,-15 0 0,0 0 32,0 0 0,0 0-32,0 0 32,0 0 32,0 0-64,0 0 32,0 0-32,0 0 0,0 0-96,0 0 192,0 0-96,0 0 0,0 0-32,0 0 64,0 0-64,0 0 32,0 0 0,0 0 0,0 0 32,0 0-64,0 0 96,0 0-96,0 0 0,0 0 64,17 0 0,-17 0-32,0 0 0,0 0 0,14 0 0,-14 0 32,0 0-128,0 0 96,0 0-96,0 0 64,0 0 0,0 0-32,16 0 192,-16 0-128,0 0 32,0 0 32,0 0-128,0 0 64,0 0-128,0 0 0,0 0-64,0 0 32,0 0-33,0 0-223,0 0-545,0 0-608,0 0-962,0 0-2177</inkml:trace>
  <inkml:trace contextRef="#ctx0" brushRef="#br0" timeOffset="6">649 853 1281,'0'0'672,"0"0"-351,0 0-129,0 0 641,0 0-545,0 0 353,0 0-129,0 0 33,0 0 31,0 0-95,0 0-65,0 0 128,-15 0 33,15 0-33,0 0-63,0 0-257,0 0 257,0-17 63,0 17-448,0 0 321,-16 0-225,16 0-32,0 0 32,-15 0-64,15 0 225,-15 0-193,15 0 64,0 0 64,0 0-192,0 0-64,-15 0 64,15 0-224,0 0 320,-17 0-224,17 0 257,0 0-161,-14 0 0,14 0 64,-17 0-32,17 0-32,0 0 160,-15 0-64,15 0-63,0 0-1,-16 0 0,16 0 32,0 0-96,0 0-32,-14 0 32,14 0-64,0 0 96,0 0-64,-16 0 64,16 0-64,0 0 64,0 0-64,0 0-32,0 0 64,-15 0-32,15 0 64,0 0-96,0 0 32,0 0 0,0 0 32,-16 0-96,16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464 922 448,'0'0'1441,"0"0"-1024,0 0 383,0 0-223,0 0-193,0 0 1,0 0-97,0 0 32,0 0-31,0 0-1,0 0-64,0 0 32,0 0 33,0 0 63,0 0 321,0 0-33,0 0-223,0 0-193,0 0-32,16 0-64,-16 0 0,14 0 0,-14 0 0,16 0 33,-16 0-33,15 0 0,2 0 32,-17 0-96,14 0 96,-14 0-64,17 0 32,-2 0 33,-15 0-65,15 0 0,-15 0 0,15 0-96,-15 0 96,0 0-96,16 0 160,-16 0-64,15 0 64,-15 0-64,0 0 0,0 0-31,16 0-1,-16 0 32,15 0-64,-15 0 32,0 0-64,16 0 32,-16 0 0,0 18-32,15-18 96,-15 0-96,0 0 32,16 0 0,-16 0 0,0 0 0,15 0 0,-15 0 64,0 0-64,16 0-32,-16 0 64,0 0-32,15 0 0,-15 0 64,0 0-96,0 0 64,16 0-64,-16 0 33,0 0-1,14 0 0,-14 0 0,0 0-32,0 0 96,16 0-96,-16 0 64,0 0-64,15 0 32,-15 0-32,0 0 32,0 0-32,17 0 32,-17 0 32,0 0-32,16 0 0,-16 0 0,0 0 32,15 0-64,-15 0 96,15 0-96,-15 0 0,0 0 32,15 0 0,-15 0 0,0 0-32,0 0 96,16 0-96,-16 0 96,0 0-96,0 0 32,0 0 0,15 0 1,-15 0-33,0 0 0,0 0 32,16 0-64,-16 17 64,0-17-32,0 0 0,0 0 32,0 0-32,15 0 0,-15 0 0,0 0 0,0 0 0,0 0 32,0 0-32,0 0 0,17 0 0,-17 0 32,0 0-32,0 0 0,14 0 0,-14 0 0,0 0 0,0 0-32,0 0 64,16 0-64,-16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1268 191 736,'0'0'673,"0"-18"-417,0 18 449,0 0-97,0 0-287,0 0-97,0 0 32,0 0 96,0 0 161,0 0-97,0 0-31,0 0 127,0 0-63,0 0 31,0 0 33,0 0-129,0 0-96,0 0-64,0 0-96,0 0-63,0 0 31,0 0 128,0 0-160,0 0 32,0 0 128,0 0 129,0 0-97,0 0-64,0 0-32,0 0-96,0 18 32,0-18-32,0 0 32,0 17-32,0-17 1,0 18-1,0-18 32,-16 0-64,16 17-32,0-17 128,0 0-96,0 18 32,0-18-64,-15 0 128,15 17-128,0-17 0,0 0 32,0 0-32,0 0 32,0 18-32,0-18 32,0 0-64,0 0 64,-16 0 64,16 17-32,0-17-64,0 0 96,0 0 0,0 18-63,0-18 31,0 0-32,0 0 96,-15 0-96,15 16 0,0-16 96,0 0-96,0 0 32,0 0 32,0 18 0,0-18 0,0 0-96,0 0 32,-15 19 0,15-19-32,0 16 96,0-16-32,-15 0-31,15 18 31,0-18-32,0 0 64,0 0-96,0 17 0,0-17 32,-16 0 0,16 18-32,0-18 0,0 0 0,0 0-32,0 17 64,0-17-32,0 0 32,0 0-96,0 0 96,0 0-32,0 0 0,0 0 0,0 0 0,0 18 0,-15-18 0,15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264 122 256,'0'0'736,"0"0"-63,0 0-96,0 0-1,0 0 33,0 0 31,0 0-31,0 0-161,0 0-31,0 0-97,0 0-32,0 0 65,0 0-33,0 0-32,0 0 33,0 0 127,0 0 0,0 0-63,0 0-65,0 0-64,0 0 1,0 0-193,0 0 128,0 0-32,0 0-32,0 0-64,0 0 32,0 17-32,0-17 0,0 18-64,0-18 64,0 0 0,0 16-64,0-16 97,0 18-65,0-18 64,0 17-96,15-17 128,-15 0-96,0 18 0,0-18 0,0 0 96,0 0-96,0 17 0,0-17 32,0 0 32,0 0-32,0 18 64,0-18-32,0 0-63,15 0-1,-15 0 32,0 0-32,0 0 64,0 17-96,0-17 32,0 0-32,0 0 64,0 18-32,0-18-32,0 0 64,0 0-32,0 17 32,0-17-64,0 0 64,15 0-64,-15 18 32,0-18 32,0 0 32,0 0-64,0 16 0,0-16 96,0 0-64,0 18-31,0-18 31,0 0-64,0 0 96,0 19-64,0-19 0,0 0 0,0 16-64,0-16 64,0 0-32,0 0 32,0 0-32,0 18-32,0-18 96,0 0-64,0 0 0,0 0 0,0 17 0,0-17 32,0 0-32,16 18 64,-16-18-64,0 0 32,0 0 0,0 17-64,0-17 32,0 0 64,0 0-64,0 18 0,0-18 32,0 0-32,0 0 0,0 0 0,0 0 32,0 0-64,0 0 32,0 0 32,0 0-32,0 0 96,0 0-192,0 0 192,0 0-192,0 0 96,0 0 96,0 0-96,0 0 0,0 0-96,0 0 192,0 0-192,0 0 224,0 17-160,15-17 32,-15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124 226 192,'-15'0'832,"15"0"-799,0 0 159,0 0-32,0 0-160,0 0 160,0 0 32,0 0 289,0-18 95,0 18 97,0 0-97,0 0-31,0 0-1,0 0 161,0 0-192,0 0-193,0 0 32,0 0 33,0 0-1,0 0-192,0 0-32,0 0 64,0 0 33,0 0-1,0 0 128,0 0 97,0 0-193,0 0-160,0 0-96,0 0 449,0 0-321,0 0-64,0 0 64,0 0 64,0 0 32,0 18-191,0-18 31,0 17-32,0 1 32,0-18-64,0 17 96,15 1-64,-15-18 32,0 17 64,0 1-96,16-2-64,-16-16 96,0 18-64,0-18 0,0 0-32,15 19 65,-15-19-65,0 0 64,0 16-64,0-16 96,0 18-64,0-18 32,0 0-32,0 17 0,0-17 64,16 0 0,-16 18-64,0-18 96,0 0-64,0 17-32,0-17 32,0 18-32,14-18 64,-14 0-64,0 17 0,0-17-32,0 18 0,0-18 33,0 0-33,0 0 32,0 0-32,0 16 32,0-16-32,0 0 32,0 0-32,0 0 32,0 19-32,16-19 96,-16 0-64,0 0-32,0 16 0,0-16 32,0 0 0,0 0-32,0 0 0,0 0 32,0 0-64,0 0 64,0 0-32,0 18 0,0-18 0,0 0 32,0 0-32,0 0 32,0 0-64,0 0 64,0 0-64,15 0 32,-15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1376 243 1569,'31'0'833,"-31"0"384,0 0 0,0 0-192,0 0-320,0 0-65,0 0 97,0 0-353,0 0-127,0 0-129,0 0 64,0 0 0,0 0 32,0 0 33,0 0-1,0 0 0,0 0-32,0 0 0,0 0 1,0 0 127,0 0-64,0 0 1,0 0-65,0 0-96,0 0-128,0 0 192,0 0-64,0 0-32,0 0-64,-15 0 32,15 18 0,0-18 1,0 0-1,-16 17-32,16-17 64,0 18-96,0-18 64,0 0-32,-15 17 0,15-17 0,0 0-32,0 18 64,0-18-32,0 16 0,-16-16-32,16 18 96,0-18 32,0 0-96,0 19 32,-15-19 0,15 0 64,0 0-96,0 16 1,0-16-1,0 0 32,0 0-96,0 18 32,0-18 64,0 0 0,-16 17-32,16-17-32,0 0 32,0 18-32,0-18 32,-15 0-32,15 17 32,0-17 0,0 0 0,0 18-32,0-18 0,-16 0 32,16 17-32,0-17 64,0 0-64,0 0 32,0 0-64,0 0 64,0 18-32,0-18 0,0 0 32,0 0-64,-15 0 64,15 16-32,0-16 0,0 0 32,0 0-32,0 0 0,0 0-32,0 0 64,0 0-32,0 0 0,0 0-64,0 0 128,0 0-96,0 0 64,0 0-96,0 0-32,0 0 96,0 0 96,0 0-96,0 0 0,0 0 32,0 0-32,0 0 32,0 0-32,0 0 0,0 0 0,0 0 64,0 0-96,0 19 64,0-19-32,0 0 0,0 0 32,0 0-64,0 0 64,0 0-32,0 0 0,-16 0 0,16 0 0,0 0 0,0 0 0,0 0-32,0 0-32,0 0 0,0 0-96,0 0 0,0 0-65,0 0-95,0 0-384,0 0-289,0 0-737,0 0-2466</inkml:trace>
  <inkml:trace contextRef="#ctx0" brushRef="#br1" timeOffset="12">1376 243 192,'0'0'576,"0"0"1,0 0 31,0 0-255,0 0-161,0 0-64,0 0-64,0 0 64,0 0 32,0 0 129,0 0 95,0 0 160,0 0-95,0 0-193,0 0-128,0 0-96,0 0-32,0 0 0,0 0-96,0 0-32,0 0-224,0 0-289,0 0 65,0 0-65,0 0-512</inkml:trace>
  <inkml:trace contextRef="#ctx0" brushRef="#br1" timeOffset="13">618 400 1985,'0'0'385,"0"0"672,0 0 128,0 0-256,0 0-193,0 0-63,0 0 224,0 0-224,0 0-257,0 0 289,0 0-353,0 0-192,0 0 0,0 0 0,0 0-96,0 0 1,0 0-33,0 0 32,-15 0 128,15 0-96,0 0 224,0 0-128,0 0 65,0 0-33,0 0-64,0 0 0,0 0-96,0 0 64,0 0 0,0 0 33,0 0-1,0 0 32,0 0-96,0 0 64,0 0-128,0 0 32,0 0 0,0 0-64,0 0 32,0 0 32,0 0 0,0 0 1,15 0 95,-15 0-64,0 0-32,16 0 0,-16 0 0,0 0 0,15 0-32,-15 0 0,0 0 64,16 0 0,-16 0-32,0 0 0,15 0 0,-15 0-32,0 0 1,16 0 31,-16 0-64,0 0 0,15 0-64,-15 0 64,0 0 64,16 0-32,-16 0-32,0 0 0,15 0 0,-15 0 32,0 0 0,16 0-32,-16-16-32,0 16 32,15 0 32,-15 0-32,0 0 0,0 0 32,0 0-32,0 0-32,0 0 64,0 0-64,0 0 64,0 0-32,0 0 64,0 0-64,0 0 32,0 0 64,0 0 0,0 0 32,0 0 32,0 0 0,0 0-31,0 0 95,0 0 64,0 0-128,0 0-96,0 0 96,0 0-64,0 0-64,0 16 65,0-16-97,-15 18 32,15-1 0,0-17-32,0 18 96,0-18-64,0 17-32,0 1 0,0-18 32,0 17 0,0-17 32,-16 18-96,16-18 64,0 0-32,0 16 32,0 3-32,0-19 32,0 0-32,0 16-32,0-16 64,0 0 0,0 0-32,0 18-32,0-18 64,0 0-32,0 0 32,0 0-64,0 0 32,0 0 32,0 0-64,0 0 64,0 0-64,0 17 32,0-17 0,0 0 0,0 0 0,0 0 0,0 0 0,0 0-32,0 0 64,0 0-64,0 0 32,0 0-64,0 0-32,0 0 32,0 0-96,0 0 63,0 0 33,0 0 0,0 0-128,0 0 0,0 0-96,0 0-97,0 0-95,0 0-65,0 0-416,0 0-928,0 0-1539,0 0-2049</inkml:trace>
  <inkml:trace contextRef="#ctx0" brushRef="#br1" timeOffset="14">510 888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0,15 0 96,-15 0-96,0 0-32,17 0 32,-17 0-64,14 0-64,-14 0 32,17 0 0,-2 0 0,-15 0 96,15 0-96,-15 0 160,15 0-128,-15 0 32,16 0-64,-16 0 0,15 0 0,-15 0 0,16 0 0,-16 0 0,15 0 33,-15 0-66,0 0 66,16 0-66,-16 0 66,0 0-66,15 0 66,-15 0-33,16 0-33,-16 0 66,15 0-33,-15 0 0,0 0 0,16-17 0,-16 17-65,0 0 97,15 0-32,-15 0 0,0 0 33,0 0-33,16 0 0,-16 0-33,0 0 66,14 0-66,-14 0 66,0 0-66,16 0 66,-16 0-33,0 0 0,0 0 0,15 0 32,-15 0-32,0 0 32,0 0 0,0 0-32,17 0 64,-17 0-128,0 0 128,16 17-64,-16-17 32,0 0 0,15 0-64,-15 0 32,0 0 0,0 0 32,15 0-64,-15 0 32,0 0 32,15 0-32,-15 0 0,0 0 0,16 0 0,-16 0 0,0 0 0,0 0 0,0 0 0,0 0 0,0 0 32,0 0-32,0 0 0,0 0-32,0 0 32,0 0 32,15 0-64,-15 0 32,0 0-32,0 0 64,16 0-32,-16 0 0,0 0 0,15 0 0,-15 0 0,0 0 0,0 0 32,0 0-64,0 0 96,0 0-64,0 0 0,0 0 32,0 0 0,17 0-32,-17 0 0,0 0 64,0 0-32,0 0 32,0 0-32,0 0 96,0 0-64,0 0 64,0 0-32,0 0-32,0 0 1,0 0-65,0 0 32,0 0-32,0 0 32,0 0-64,0 0 96,0 0 32,0 0 32,0 0 64,0 0-64,0 0 32,0 0-32,0 0 33,0 0-129,0 0 64,0 0-32,-17 0-64,17 0 0,-15 0 128,15 18-224,-16-18 256,16 0-96,-15 0-64,-1 0 32,1 0 0,15 0 128,-15 16-96,15-16-32,-15 0 64,15 0-96,-16 0 96,16 0-128,0 0 64,-17 0-64,17 0 0,0 0 32,-15 0 32,15 0 0,0 0-96,-16 0 128,16 18-96,0-18 32,-14 0 0,14 0 65,0 0-65,-16 0-33,16 0 33,0 0 33,0 0 31,-15 0-161,15 0 194,0 0-161,-16 0 64,16 0 0,0 0 64,0 0-32,-15 0-64,15 0 64,0 0-64,0 0 32,-16 0 0,16 0 96,0 0-96,0 0 0,-15 0 32,15 0-32,0 0 0,0 0-32,-16 0 32,16 0 0,-15 0 32,15 0-32,0 0 0,0 0 0,0 0 64,-16 0-64,16 0 32,0 0-32,0 0-32,0 0 32,0 0 32,0 0-32,-15 0 0,15 0 32,0 0-64,0 0 64,0 0-64,0 0 96,0 0-96,-16 0 64,16 0-32,0 0 64,0 0-64,0 0-64,-15 0 160,15 0-128,0 0 32,-15 0 32,15 0-64,0 0 64,-15 0 0,15 0-32,0 0 0,0 0 32,-17 0-96,17 0 128,0 0-64,0 0 32,0 0-32,-14 0-32,14 0 96,0 0-96,0 0 64,0 0-32,-17 0-64,17 0 96,0 0 0,-15 0-64,15 0 32,0 0 32,-16 0-64,16 0 32,0 0 0,-14 0 32,14 0-64,0 0 32,0 0 0,0 0 0,-16 0 32,16 0-32,0 0 0,0 0-32,0 0 64,0 0-64,0 0 32,0 0 0,0 0 0,0 0 0,0 0 0,-15 0 0,15 0-32,0 0 64,0 0-32,0 0-32,0 0 32,0 0 32,0 0-64,0 0 0,0 0 64,0 0-64,0 0 64,0 0-32,0 0 32,0 0-96,0 0 64,0 0-64,0 0 64,0 0 32,0 0-32,-16 0 0,16 0-32,0 0-32,0 0 64,0 0-32,0 0 64,0 0-32,0 0 0,0 0 0,0 0 64,0 0-160,0 0 96,0 0 0,0 0-32,0 0 0,0 0 0,0 0 0,0 0 0,0 0-64,0 0-65,0 0 1,0 0-64,0 0 32,0 0-257,0 0 1,0 0-161,0 0-191,0 0-161,0 0-1121,0 0-2178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78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79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81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82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84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85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87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0,-21-27-32,-2 27-96,2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27 32,-2-27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31,-23-27-63,23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1274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1378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27-32,22-27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53.147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0619FC69-C910-4FE2-AE4F-189C5FA09073}" emma:medium="tactile" emma:mode="ink">
          <msink:context xmlns:msink="http://schemas.microsoft.com/ink/2010/main" type="writingRegion" rotatedBoundingBox="18164,10801 16038,10911 16027,10696 18153,10586">
            <msink:destinationLink direction="with" ref="{D14ADCCE-653D-4A28-BD86-03FA88EC74AE}"/>
            <msink:destinationLink direction="with" ref="{05965DC1-E483-4F8F-8DCE-71F580DD5BAA}"/>
          </msink:context>
        </emma:interpretation>
      </emma:emma>
    </inkml:annotationXML>
    <inkml:traceGroup>
      <inkml:annotationXML>
        <emma:emma xmlns:emma="http://www.w3.org/2003/04/emma" version="1.0">
          <emma:interpretation id="{E83C101A-A473-42E1-BE5D-FE29F29F03BC}" emma:medium="tactile" emma:mode="ink">
            <msink:context xmlns:msink="http://schemas.microsoft.com/ink/2010/main" type="paragraph" rotatedBoundingBox="18164,10801 16038,10911 16027,10696 18153,1058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0EC0BE0-55EB-438A-8D14-9C46E587EB6A}" emma:medium="tactile" emma:mode="ink">
              <msink:context xmlns:msink="http://schemas.microsoft.com/ink/2010/main" type="line" rotatedBoundingBox="18164,10801 16038,10911 16027,10696 18153,10586"/>
            </emma:interpretation>
          </emma:emma>
        </inkml:annotationXML>
        <inkml:traceGroup>
          <inkml:annotationXML>
            <emma:emma xmlns:emma="http://www.w3.org/2003/04/emma" version="1.0">
              <emma:interpretation id="{804B03E8-D775-410D-B36B-D6A22419C1E3}" emma:medium="tactile" emma:mode="ink">
                <msink:context xmlns:msink="http://schemas.microsoft.com/ink/2010/main" type="inkWord" rotatedBoundingBox="16041,10646 16810,10695 16799,10862 16030,10814">
                  <msink:destinationLink direction="with" ref="{90F3BBFD-F09B-4709-AC5A-A5EF25EE6E7A}"/>
                  <msink:destinationLink direction="with" ref="{431FD866-83E1-4101-A297-7BCF325D5583}"/>
                </msink:context>
              </emma:interpretation>
              <emma:one-of disjunction-type="recognition" id="oneOf0">
                <emma:interpretation id="interp0" emma:lang="en-US" emma:confidence="0">
                  <emma:literal>•</emma:literal>
                </emma:interpretation>
                <emma:interpretation id="interp1" emma:lang="en-US" emma:confidence="0">
                  <emma:literal>*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-</emma:literal>
                </emma:interpretation>
                <emma:interpretation id="interp4" emma:lang="en-US" emma:confidence="0">
                  <emma:literal>b</emma:literal>
                </emma:interpretation>
              </emma:one-of>
            </emma:emma>
          </inkml:annotationXML>
          <inkml:trace contextRef="#ctx0" brushRef="#br0">771 1899 4836,'0'0'1025,"-34"0"-512,34 0 576,0 0 96,0 0-641,0 0-320,0 0 161,0 0 95,0 0-63,0 0-129,0 0 32,0 0-64,0 0-95,0 0-1,0 0 64,0 0-32,0 0 0,34 0-32,-34 0-31,0 0 63,30 0 0,4 0 32,-34 0-192,31 0 96,2 0-96,-2 33 64,-31-33-96,33 0 193,-2 0-129,3 0 0,-3 0-32,-31 0 32,33 0 96,-33 0 32,31 0 32,-31 31-160,33-31 97,-33 0-33,34 0-96,-34 0 128,0 0-64,31 0 192,-31 0-224,33 0 96,-33 0-127,31 0 95,-31 0-128,0 33 0,0-33 32,34 0 0,-34 0-64,0 0 64,0 0-32,0 0-32,0 0 96,0 0-96,0 0 64,0 0-32,0 0 32,0 0-32,0 0-32,0 0 32,0 0-32,30 0 64,-30 0-64,0 0 32,0 0 0,0 0-32,0 0 32,0 0-96,0 0-193,0 0 97,0 0 128,0 0 128,0 0 32,0 0 32,-30 0 32,30 0-160,-34-33-32,3 33 32,-2-31-64,2-2 96,-3 33-32,1-31 32,2 31-32,-2-34 65,33 34-1,-31 0 0,-3 0-96,34 0-64,-31 0-97,-2 0 386,33 0-65,0 0-160,0 0 128,0 0-96,0 0 96,0 0-96,-31 0 32,31 0-32,0 0 0,0 0 96,0 0-96,0 0 96,0 0-96,0 0 0,0 0 0,0 0 64,0 0-128,0 0 64,-33 0 32,33 0-32,0 0 32,0 0-64,0 0 64,0 0 0,0 0-64,0 0 0,0 0 64,0 0-64,0 0 32,0 0-32,0 0 0,-31 0-96,31 0-64,0 0-1,-34 0 65,34 0-96,0 0 224,-30 0 0,30 0 0,0 0 0,0 0 128,0 0-128,-34 0 32,34 0 0,0 0-32,0 0-128,0 0 192,0 0-96,-31 0 32,31 0-32,0 0-32,0 0 64,0 0-96,0 0 96,0 0-96,0 0 128,0 0-32,0 0 64,0 0-32,0 0-32,0 0 0,0 0 0,0 0 32,0 0 0,0 0-32,0 0 96,0 0 0,0 0-96,0 0 32,0 0-32,0 0 32,0 0 0,0 0 0,31 0 33,-31 0-1,34 0 0,-4 0-32,4 0 0,-3 0 0,2 0 160,-2 0-96,2 0-96,-2 0 64,3 0-64,-3 0 32,2 0-32,-2 0-32,-31 0 64,33 0 32,-33 0-32,0 0 32,0 0-64,0 0 96,34 0-32,-34 0-128,0 0 96,0 0-32,31 0-32,-31 0 64,0 0-96,0 0 96,0 0-32,0 0 32,0 0-64,33 0 64,-33 0-64,0 0 32,0 0 0,0 0 0,0 0 32,31 0-64,-31 0 32,0 0 0,0 0 0,34 0 0,-34 0 32,0 0-32,30 0-32,-30 0 64,0 0-32,0 0 0,34 0 0,-34 34 0,0-34-32,0 0 32,0 0 32,0 0-32,0 0 0,0 0 0,0 0 64,0 0-96,0 0 32,0 0 0,31 0 32,-31 0-64,0 0 64,0 0-32,0 0-32,0 0 64,0 0-32,0 0 32,0 0-32,0 0 32,0 0-32,0 0 0,0 0 0,0 0 65,0 0-65,0 0-65,0 0 130,0 0-162,0 0 129,0 0-32,0 0 65,0 0-130,0 0 162,0 0-33,0 0 96,0 0 64,0 0 0,0 0-32,0 0-96,0 0 33,0 0-65,0 0-64,0 0 0,0 0 32,0 0-32,0 0-96,0 0 192,0 0-192,0 0 224,0 0-96,0 0 32,0 31 32,0-31-64,0 0 32,0 0-64,0 0 0,0 0 32,0 33-32,0-33 32,0 0 0,0 0-96,0 0 32,0 0 32,0 0 0,0 0 32,0 0-32,0 0 0,0 0-32,0 0 64,0 0-64,0 0 64,0 0-96,0 0 96,0 0-64,0 0 0,0 0-32,0 0 0,0 0-96,0 0 32,0 0-1,0 0-31,0 0 160,0 0 96,0 0 0,-31 0-96,31 0 32,0 0 1,0 0-98,0 0 130,-34 0-98,34 0 66,0 0-66,-30 0 33,30 0 65,-34 0-97,3 0 64,31 0-32,-33 0 64,33 0-64,-31 0 64,31 0-64,-34 0 32,34 0 32,-33 0 0,33 0-96,-31 0 64,31 0 96,-33 0-160,33 0 96,-31 0-32,-3 0 192,34 0-128,-31 0 0,31 0 0,-33 0-31,33 0 63,0 0-96,-31 0 64,31 0-128,0 0 96,-33 0 96,33 0-96,0 0-64,0 0 96,-31 0-32,31 0-32,0 0 0,-34 0 96,34 0-96,0 0-32,-30 0 193,30 0-193,-34 0-32,34 0 224,0 0-96,-31 0 0,31 0-96,0 0 32,0 0-32,-33 0-32,33 0 32,0 0 32,-31 0 0,31 0 32,0 0 0,0 0-32,0 0 0,0 0-64,0 0 64,0 0-64,0 0 32,0 0-32,0 0 64,0 0-64,0 0 64,0 0-32,0 0-32,0 0 0,0 0-32,0 0 32,0 0 0,0 0-32,0 0-96,0 0 0,0 0 63,0 0-31,0 0 32,0 0-64,0 0 64,0 0-64,0 0 32,0 0 0,0 0 0,0 0-1,0 0 65,0 0 64,0 0-64,0 0 0,0 0 64,0 0-96,0 0 32,0 0 96,0 0-32,0 0 0,0 0 32,0 0-96,0 0 96,0 0-32,0 0 32,0 0-64,0 0 0,0 0-32,0 0-32,0 0-128,0 0-33,0 0-159,0 0-225,0 0 1,0 0-321,0 0-544,0 0-577,31 0-2467</inkml:trace>
        </inkml:traceGroup>
        <inkml:traceGroup>
          <inkml:annotationXML>
            <emma:emma xmlns:emma="http://www.w3.org/2003/04/emma" version="1.0">
              <emma:interpretation id="{BB8D0086-3DC4-4C96-828C-9BBAE74FD24A}" emma:medium="tactile" emma:mode="ink">
                <msink:context xmlns:msink="http://schemas.microsoft.com/ink/2010/main" type="inkWord" rotatedBoundingBox="17467,10651 18145,10543 18179,10756 17501,10864">
                  <msink:destinationLink direction="with" ref="{90F3BBFD-F09B-4709-AC5A-A5EF25EE6E7A}"/>
                  <msink:destinationLink direction="with" ref="{431FD866-83E1-4101-A297-7BCF325D5583}"/>
                </msink:context>
              </emma:interpretation>
              <emma:one-of disjunction-type="recognition" id="oneOf1">
                <emma:interpretation id="interp5" emma:lang="en-US" emma:confidence="0">
                  <emma:literal>•</emma:literal>
                </emma:interpretation>
                <emma:interpretation id="interp6" emma:lang="en-US" emma:confidence="0">
                  <emma:literal>*</emma:literal>
                </emma:interpretation>
                <emma:interpretation id="interp7" emma:lang="en-US" emma:confidence="0">
                  <emma:literal>.</emma:literal>
                </emma:interpretation>
                <emma:interpretation id="interp8" emma:lang="en-US" emma:confidence="0">
                  <emma:literal>3</emma:literal>
                </emma:interpretation>
                <emma:interpretation id="interp9" emma:lang="en-US" emma:confidence="0">
                  <emma:literal>b</emma:literal>
                </emma:interpretation>
              </emma:one-of>
            </emma:emma>
          </inkml:annotationXML>
          <inkml:trace contextRef="#ctx0" brushRef="#br0" timeOffset="3307.4797">2507 1770 1633,'0'0'2402,"0"0"-1217,0 0 129,0 0-97,0 0-641,0 0-191,0 0-65,0 0-96,0 0 65,0 0-97,0 0 128,0 0 64,0 0-63,0 0-1,0 0 160,0 0-159,0 0-97,0 0 32,0 0-224,0 0 128,-31 0-224,31 0-64,-33 0 224,33 0-96,-31 0 0,31 0-32,-34 0 32,34 0-576,-30 0 672,-4 0 192,34 0-320,0 0 64,-31 0 64,31 0-64,0 0-64,-33 0 64,33 0-96,0 0 128,0 0-96,0 0 64,0 0-32,-31 0 32,31 0-32,0 0-32,0 0 96,0 0-96,0 0 64,0 0-32,0 0 32,0 0 0,0 0 32,0 0-64,0 0 0,0 0 0,0 0 32,0 0 32,0 0-96,0 0 64,0 0 1,0 0 31,0 0-96,0 0 192,0 0-32,0 0 0,0 0-128,0 0 96,0 0 32,0 0 0,0 0 64,0 0-160,0 0 65,0 0-97,0 0 64,0 0 64,0 0-96,0 0 32,31 0-32,2 0-32,-2 0 32,3 0-32,-4 0 64,4 0-64,30 0 0,-64 0 0,31 0 0,2 0 32,-2 0 0,3 0-32,-34 0 0,31-31-32,-31 31 64,33 0-32,-33 0 32,0 0-32,31 0 0,-31 0 0,0 0 0,0 0 64,0 0-64,0 0 0,33 0 0,-33 0 32,0 0 0,0 0-32,0 0 0,0 0-32,0 0 64,0 0-32,0 0 32,0 0 32,0 0-32,0 0 0,0 0-32,31 0 0,-31 0 0,0 0 0,0 0 0,0 0 64,0 0-64,0 0 64,0 0-32,0 0 65,0 0-33,0 0 64,0 0 96,0 0-160,0 0 0,0 0-32,0 0 0,-31 0-64,31 0 0,-33 0 64,2 0 0,-2 31 32,33-31-64,-31 0 32,31 0-32,-34 0 128,3 0-96,31 33-64,-33-33-192,2 0 705,31 0-481,-33 0-161,33 0 161,-31 0 129,31 0-65,-34 31-96,4-31 96,30 0-96,-34 0-289,3 0 674,31 0-385,-33 0 64,33 0-64,0 0 64,0 0-64,-31 0 64,31 0-64,0 0 64,0 0-32,0 0 32,-34 0 64,34 0-64,0 0-32,0 0 32,0 0-32,0 0-32,0 0 32,0 0-96,0 0 64,0 0-32,0 0 96,0 0-128,0 0-1,-30 0-255,30 34-513,-34-34 1025,34 0-160,0 0 33,-31 0 31,31 0 32,0 0-96,0 0 64,0 0-64,0 0-32,0 0 64,0 0-32,0 0-32,0 0 64,0 0-32,0 0 64,0 0 96,31 0-96,-31 0 32,0 0 96,0 0-96,34 0 161,-34 0-1,0 0 0,0 0-32,0 0 129,0 0-65,0 0-96,0 31-64,30-31-64,-30 0 32,0 0-96,0 0 64,0 0-96,0 0 32,0 0 32,0 33-32,0-33 0,34 0-32,-34 0 64,0 0-32,0 0 0,0 31 0,0-31 32,31 0-96,-31 0 96,0 0 0,0 0-32,0 0 0,0 0-64,0 0 96,0 0-96,0 0 64,0 0-96,0 0 64,0 0 0,0 0 32,0 0 32,0 0-64,0 0 32,0 0-128,0 0 32,0 0-64,0 0 64,33 0 0,-33 0 64,31 0 128,3 0-64,-34 0-64,30 0 64,4-31-64,-34 31 32,31 0 64,2 0-64,-33 0 32,31 0-32,-31 0 32,33-33-32,-33 33 32,31 0-32,3 0-32,-34 0 96,0 0-64,31 0 64,-31 0-32,0 0 0,33 0-32,-33 0 0,0 0 0,31 0-32,-31 0 96,0 0-96,33 0 64,-33 0-64,0-31 64,0 31-64,31 0 64,-31 0-64,0 0 32,0 0 0,0 0 32,0 0-32,0 0 0,0 0 0,0 0-32,0 0 64,0 0 0,0 0-64,0 0 32,0 0 32,0 0 0,0 0-96,0 0 96,0 0-64,0 0 32,0 0 0,0 0 0,0 0-64,0 0 32,0 0 0,0 0 32,0 0-32,0 0-32,0 0 96,0 0-160,0 0-32,0 0 31,0 0 1,0 0 128,0 0-64,0 0-160,0 0-96,0 0 512,0-34-352,0 34 32,0 0 0,-31-31-1,31 31 97,0-33-32,-33 33 32,33-31 32,0 31 0,0 0 32,0 0 0,0 0 32,0 0 129,0 0-97,0 0 128,0 0-64,0 0-128,0 0 32,0 0-128,0 0 96,0 0-32,-31 0-32,31 0-160,0 0 32,-33 0 192,2 0-96,31 0-128,-34 0 63,3 0 1,-2 31 32,2-31 0,31 33 96,-33-33-32,2 0-32,31 31-32,-34-31 0,4 0-96,30 0 96,-34 0 0,3 0 160,31 34-161,-33-34 97,33 0 0,-31 0-96,31 0-160,0 0-416,-34 0 159,34 0 33,0 0 159,0 0-31,0 0-96,0 0-161,0 0-192,0 0-704,0 0-2243</inkml:trace>
        </inkml:traceGroup>
      </inkml:traceGroup>
    </inkml:traceGroup>
  </inkml:traceGroup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88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90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91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93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94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96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97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5.99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6.00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1:51:06.02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480 34 480,'0'0'769,"0"0"-161,0 0-255,0 0 191,-16 0 33,16 0-1,0 0-31,0 0-65,0 0 33,0 0-193,0 0-32,0 0 129,0 0 95,0 0-31,0 0 31,0 0-96,0 0-95,0 0-1,0 0-160,0 0 64,-15 0-31,15 0-33,0 0-96,0 0 32,0 0-64,0 0 32,0 0-32,0 0 0,0 0 32,0 0-64,0 0 32,0 0-32,0 0 32,0 0 32,0 0 64,0 0-64,0 0-32,0 0 129,0 0-65,0 0 0,0 0-96,0 0 32,0 0 0,0 0 64,0 0-32,0 18-32,0-18 32,0 0-64,0 0 0,15 17 0,-15-17 32,0 0-32,0 0 32,0 0-32,0 18 0,0-18 64,0 0-64,0 0 32,0 17 0,16-17 0,-16 0-64,0 18 64,0-18-32,0 0 0,14 17 64,-14-17-64,0 0 0,0 18 0,0-18 0,0 16 0,16-16 32,-16 0-32,0 18-32,0-18 32,15 17 0,-15-17-64,0 0 128,0 0-128,0 18 64,17-18 0,-17 0 0,0 0 0,14 17-64,-14-17 96,0 0-96,17 0 0,-17 0-64,0 0-32,0 18 128,15-18 64,-15 0 0,0 0-32,15 0 192,-15 0-128,0 0 32,15 0-128,-15 0 96,0 0-64,16 0 0,-16 0 32,0 0-128,15 0 32,-15 0 32,0 0 0,0 0 32,0 0 0,16 0 0,-16 0 32,0 0-32,0 0 32,15 0 64,-15 0-352,0 0 96,16 0 256,-16 0-96,0 0 0,15 0-96,-15 0 288,0 0-128,16 0 128,-16-18-160,0 18 32,15 0 32,-15 0-96,0-17 65,16 17-65,-16 0-129,0 0 225,15-18-31,-15 18-1,0 0-32,16-17-32,-16 17-32,0 0 64,0 0 64,0-18-64,0 18 0,14 0 0,-14 0 0,0-16 32,0 16-64,0 0 0,0 0 0,0-18 64,16 18-96,-16 0 64,0 0-32,0-17 32,0 17-32,0 0-32,15 0 64,-15 0-64,0 0 96,0-18-64,0 18 0,0 0 0,0 0-32,17 0 64,-17-17-32,0 17 0,0 0-32,16-18 32,-16 18-32,0 0 64,15 0-32,-15-17 0,0 17 0,0 0-32,0 0 32,0 0 0,0 0 0,0 0 0,0 0 32,0 0-32,0 0 0,0 0 0,0 0 0,0 0 0,0 0 32,0 0-64,0-18 64,0 18-32,0 0 0,0-17 0,0 17-32,0 0 64,0 0-32,15-18-32,-15 18 64,0 0 0,0 0-32,0 0 0,0 0 96,0 0-96,0 0 64,0 0-64,0 0 0,0 0 32,0 0-32,0 0 32,0 0-64,0 0 64,0 0-32,0 0 0,0 0-96,0 0 0,0 0 32,0 0 32,0 0 128,0 0 64,0 0-128,0 0 128,15 0-63,-15 18-33,16-18-32,-16 0 64,15 0-96,1 17 32,-16-17 0,15 0-64,-15 0 64,17 0 0,-17 0-32,14 18 32,-14-18-64,16 0 64,-16 0 0,15 0-32,-15 0 64,16 0-64,-16 0 32,15 17-32,-15-17 0,0 0 32,16 0-64,-16 0 64,15 0-32,-15 0 0,16 18 0,-16-18 32,14 0-32,3 0 0,-17 0 0,15 0 0,-15 17 32,16-17-32,-16 0 0,15 0 0,-15 0 0,15 0 32,-15 0-32,0 0-32,15 18 64,1-18-32,-16 0 96,15 0-192,1 0 96,-16 0 0,15 0 96,-15 17-96,16-17-96,-16 0 192,15 0-96,1 0 0,-16 0-96,15 0 96,1 0 0,-16 18 0,15-18 128,1 0-160,-16 0 64,15 0-64,1 0 64,-16 0-32,14 16 0,-14-16 0,17 0 0,-17 0-32,14 0-64,-14 0 96,0 0-96,0 0 96,17 0 0,-17 18 0,0-18-32,0 0 64,0 0-32,0 0 0,0 0 32,15 0-32,-15 17 0,0-17 0,15 0 0,-15 0 0,0 0 32,0 0-32,0 0-32,0 0 64,0 0-32,0 0 0,0 0 0,0 0 32,0 0 64,0 0 0,0 0-32,0 0 0,0 0 0,0 0-64,0 0 64,0 0-64,0 0 33,0 0-33,0 0 64,0 0-32,0 0 0,0 0 32,0 0-64,0 18 128,0-18-96,0 17 32,0 1 0,-15-1-32,15 1-32,0-18 32,0 17 0,-15 1-32,15-2 0,0-16 32,0 18 0,0 1-32,0-3 32,0-16 0,0 18 64,-17-1-96,17 1 32,0-1-32,0-17 0,0 0 0,0 18 0,0-18 64,0 0-96,0 0 32,0 17 32,0-17-32,0 0-32,0 0 32,-14 0 32,14 18-64,0-18 64,0 0-32,0 16 0,0-16 32,0 19-32,0-19 0,0 16 32,-17-16-32,17 18 32,0-1-32,0-17 32,-14 18 1,14-18-66,0 17 130,0-17-161,0 0 128,0 0-64,0 0 0,0 0 32,0 0-32,0 0 0,0 0 64,0 0-96,0 0 128,0 0 96,0 0-192,0 0 32,0 0 64,0 0 96,0 0-192,0 0 0,-16 0 96,16 0-128,0 0-32,-15 0-32,15 0 256,-16-17-192,16 17 96,-15 0 0,-1-18-64,16 18 0,-15-17 0,-1 17 64,1 0-96,15-18 0,-16 18 64,1 0-32,-1-16 0,16 16 0,-15-19-32,-1 19-96,1 0 192,15-16-64,-15 16 32,0 0-160,15 0 32,-16-18 224,1 18-160,-2 0 64,3 0-192,14-17 224,-16 17-64,1 0 64,-1 0-32,16-18-64,-15 18-64,15 0 128,-16 0 96,16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18-128,0-1 128,0 1-64,0-18 0,0 16 0,0 3 32,0-3-64,0 2 32,0-1-64,0 1 64,0-1 64,0 1-128,0-18 64,0 17 0,0 1 64,16-18-128,-16 17 128,0-17-64,0 18 0,0-18 0,0 16-64,0-16 128,0 0-64,0 0 0,0 18 0,0-18 0,0 0-64,0 17 128,0-17-64,0 0 32,0 18-32,0-18 0,0 17 0,0-17-32,0 18 64,0-18-32,0 17 0,0-17 32,0 18-64,0-1 32,0-17 0,-16 18 32,16-2-64,0 2 96,0-18-96,0 17 32,0-17 0,0 18 32,0-18-32,0 0-32,0 17 32,0-17 0,0 0 32,0 0-64,0 18 64,0-18-64,0 0 64,0 0-32,0 18-32,0-18 32,0 0 32,0 0-32,0 0 0,0 0 32,0 17-32,0-17 32,0 0-64,0 0 32,0 0 0,0 0 0,0 0 32,0 0-64,0 0 64,0 0-64,0 0 32,0 0-32,0 0 64,0 0-32,0 0 0,0 0 0,0 0 0,0 0 0,0 0-32,0 0 64,0 0-32,0 0 0,0 0 0,0 0 32,0 0-64,0 0 64,0 0-32,0 0 0,0 0 32,0 0-64,0 0 64,0 0-96,0 0 64,0 0-32,0 0 32,0 0 32,0 0-32,0 0 0,0 0 0,0 0 0,0 0-32,-15 0-480,-1 0 576,16 0-32,-14 0 32,14 0-96,-17 0-64,2 0 128,-16 0 32,15 0-64,1 0 64,-15 0-96,14 0 192,-1 0-192,2 0 32,-1 0 0,-14 0-32,15 0 96,-16 0-96,15 0 64,1 0-64,-1 18 64,1-18-32,-1 0 32,1 17 32,-1-17-128,1 0 128,15 0-128,-15 0 128,0 0-128,-2 0 128,3 0-64,14 0 64,-17 0-96,2 0 64,-1 0-32,2 0 0,14 0 64,-16 0 0,1 0 33,-1 0-1,16 0-32,0 0 0,-15 0-32,15 0 96,-16 0-96,16 0 0,0 0-64,0 0 32,0 0-32,0 0 96,0 0-64,0 0 32,-15 0 32,15 0-32,0 0 32,0 0-32,0 0 0,0 0-32,0 0 0,0 0 0,0 0 32,0 0-64,0 0 32,0 0-32,0 0 32,0 0 0,0 0-32,0 0-32,0 0 0,0 0 32,0 0-64,0 0 64,0 0-64,0 0 0,0 0 32,0-17 0,0 17 96,0 0-32,0 0 0,0-18-32,0 1 0,0 17 32,15-18 32,-15 0-64,0 1 32,0-1 0,16 1 0,-16-1 32,0 2-64,0-2 64,0 1-64,0 17 32,15-18-97,-15-17 65,0 18-32,0-18 32,0 17-32,0 2 0,0-19 64,0 17-64,0 1 96,0-1-96,16 1 64,-16-1-32,0 1 32,0-1 0,0 18 0,0-16 32,0 16-64,0 0 64,0 0-64,0 0 32,0-19 32,0 19-32,0 0 0,0 0-32,0-16 64,0 16-64,0 0 64,0 0-64,0 0 32,0-18 0,0 18 32,0 0-32,0 0-32,0-17 64,0 17-64,0 0 0,0 0 0,0-18 64,0 18-64,0 0 32,0 0 32,0 0-32,0 0 0,0 0-32,0 0 0,0 0-64,0 0 64,0 0 96,0 0-32,0 0 0,0 0 32,0 0 0,0 0 0,0 0 64,0 0-96,0 0 32,0 0-32,0 0 65,0 0-65,0 0 32,0 0-32,0 0 64,0 0-32,0 0-32,0 0 0,0 0-32,-16 0 0,16 0 0,-15 18 64,-1-18-64,16 0 0,-15 0 32,15 17-32,-16-17 32,1 18-64,-1-18 64,1 0-32,15 0 64,-16 16-96,16-16 96,-15 0-96,15 0 32,-15 0-32,0 19 32,-2-19 32,17 0-64,-14 16 32,-3-16 0,2 0 32,-1 18-96,16-18 64,-14 0 0,-2 17 32,16-17-64,-15 0 32,-1 0 64,16 18-64,0-18 0,-15 0-32,15 0 64,-16 0-32,16 0 0,0 0 32,0 0-32,0 0 0,0 0 0,0 0-64,0 0 64,0 0 32,0 0-64,0 0 64,0 0-32,0 0 32,0 0 0,0 0-32,0 0 64,0 0-128,0 0 160,0 0-192,0 0 192,0 0-96,0 0 32,0 0-32,0 0 32,0 0 32,0 0-96,0-18 64,0 18-64,-15-17 64,15 17-32,0-18-32,0 2 32,0-3-32,-16 3 64,16-2-64,0 1 32,0-1 0,0 1 32,-15-1-64,15 1 64,0-1-96,0 2 64,0 16 0,-16-19-32,16 1 64,0 2-96,0 16 64,0-18 0,-15 18 32,15-17-128,0 17 96,0-18 64,0 18-128,0-17 128,0 17-128,-16 0 128,16 0-128,0-18 64,0 18-32,0 0 0,0 0 0,0 0-32,0 0 32,0 0 0,0 0 96,0 0-64,0 0 32,0 0-64,0 0 64,0 0-64,0 0 0,0 0 0,0 0-64,0 0 128,0 0-32,16-17 32,-16 17-64,15-18 32,1 18 0,-1-17 0,1 17-32,-1-18 0,1 18 32,-1-16-32,1 16 32,-16 0-32,15-18 64,1 18-64,-2 0 32,2 0 32,-1-17-64,2 17 64,-17 0-64,14-18 32,3 18-64,-17 0 128,15 0-128,-15 0 128,15 0-128,-15 0 128,15 0-64,-15 0 0,16 0 0,-16 0 0,15-17 32,-15 17-64,16 0 64,-1-18-64,-15 18 64,0 0-64,16 0 64,-16 0-32,0-17 0,0 17 0,0 0 32,0 0 0,0 0-32,0 0 32,0 0-64,0 0 96,0 0-96,0 0 64,0 0 0,0 0 0,0 0 0,0 0 0,0 0-32,0 0-32,0 0 64,0 0-64,0 0 32,0 0-64,0 0 0,0 0 64,15 0 0,-15 0 0,16 0 0,-16 0 0,0 0 0,15 0 0,-15-18 32,0 18-32,0 0 32,0 0-64,0 0 32,16 0 0,-16 0 32,0 0-32,0 0 0,0 0 0,0 0 0,0 0 0,0 0 0,0 0 0,0 0 0,15 0 0,-15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1361 173 1889,'0'0'417,"0"0"127,0 0 65,0 0-161,0 0-63,0 0-33,0 0 32,0 0 161,0 0-1,0 0-95,0 0-65,0 0 32,0 0 65,0 0-65,0 0 65,0 0-65,0 0 1,0 0-65,0 18-128,0-18 64,-16 0-127,16 0-33,0 17 64,0-17-128,0 18 32,-15-18 32,15 17 0,0-17 0,0 18-32,0-1 1,-16-17-33,16 18 32,0-18-32,0 17 32,0-17 0,0 0 0,0 18 64,0-2-128,-15-16 64,15 18 0,0-18-32,0 19-32,0-19 65,0 16-65,-16-16-32,16 18 64,0-18-32,0 17 0,0-17 0,0 18 0,0-18-64,-15 0 96,15 17-96,0-17 96,0 18-96,0-18 32,0 17 32,0-17-32,0 0 0,0 18 0,-16-18 64,16 0-128,0 16 128,0-16-64,0 19 0,0-19 0,0 0 0,0 0 0,0 16-64,0-16 128,0 0-128,0 0 128,0 0-192,0 0 128,0 0-64,0 0-96,0 0-129,0 0-191,0 0 320,0 0-417,0 0-288,0 0-608,0 0-321,0 0-768</inkml:trace>
  <inkml:trace contextRef="#ctx0" brushRef="#br0" timeOffset="2">1330 173 64,'0'0'-63,"-16"0"1151,16 0-768,0 0-128,0 0 256,0 0-31,0 0-193,0 0-96,0 0-128,0 0 417,0 0-33,0 0 96,0 0 289,0 0 0,0 0-129,0 0-31,0 0-32,0 0-161,0 0 0,-15 0-191,15 0-1,0 0-64,0 0 96,0 0-32,0 0 97,0 0-65,0 0-128,0 0 32,0 18 0,0-18-64,-16 17 65,16-17-65,0 18 32,0-18 0,0 17 0,-15-17 32,15 18 32,0-1-31,0-17-1,0 0 0,0 18-32,0-18-32,0 17 0,0-17 0,-16 0 0,16 18 0,0-2-32,0-16 1,0 18-97,-15-18 64,15 19 0,0-19 64,0 0-96,0 0 64,0 16-96,0-16 32,0 18 96,-16-18-128,16 17 64,0-17-64,0 0 64,0 18-32,0-18 0,0 0 0,0 17 32,0-17-32,0 0-32,-15 18 96,15-18-128,0 17 128,0-17-64,0 0 0,0 18 0,0-18 0,0 0 0,0 0 0,-15 0 64,15 16-128,0-16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171 173 672,'0'0'1185,"0"0"-672,0 0-65,0 0 33,0 0 63,0 0-256,0 0 1,0 0-161,0 0 0,0 0 32,0 0 32,0 0-96,0 0-64,0 0 64,0 0-63,0 0-33,0-16 128,0 16 160,0 0 96,0 0 1,0 0-129,0 0-32,0 0 32,0 0 65,0 0 127,0 0-96,0 0 1,0 0-1,0 0-32,0 0 97,0 0-225,0 0 256,0 0 65,0 0-289,0 0-160,0 0 128,0 0-32,0 16-31,0-16 31,0 18-128,0-1 64,0-17 0,0 18 0,0-1-64,14-17 64,-14 18-32,0-1 32,0-17 32,0 18 1,0-1-1,0 1-32,16-18 0,-16 16 0,0-16 32,0 18 0,0 1 0,0-19 0,0 16-96,0 2 33,0-18-33,0 17-32,0-17 0,0 18 96,0-18-96,0 17 64,0-17 0,0 18-64,0-18 32,0 17-32,0-17 32,0 0-64,0 0 96,15 18-64,-15-18 0,0 0 0,0 16 32,0-16-32,0 0-32,0 0 96,0 0-96,0 0 64,0 19-64,0-19 128,0 0-160,0 0 64,0 0-32,0 0 64,0 0-64,0 0 32,0 0-64,0 0-32,0 0-128,0 0-129,0 0-63,0 0-225,0 0-31,0 0-353,0 0-449,0 0 289,0-19-1954</inkml:trace>
  <inkml:trace contextRef="#ctx0" brushRef="#br0" timeOffset="4">233 139 800,'0'0'353,"0"0"-353,0 0 288,0 0-96,0 0-128,0 0 64,0 0 193,0 0-33,0 0 96,0 0 33,0 0 31,0 0 161,0 0-1,0 0 129,0 0-129,0 0-159,0 0-161,0 0-32,0 0-63,0 0 95,0 0-128,0 0 0,0 0 96,0 0-31,0 0-33,0 0-64,0 18-32,0-18 64,0 16 32,0-16-64,0 18 97,14-18-65,-14 17 32,0 1 0,0-18 0,0 17-32,0 1-31,0-18 63,0 17-64,17-17 64,-17 18 0,0-1 0,0-17-95,0 18-1,0-2 64,0-16-96,15 18 32,-15-18 0,0 19-64,0-19 0,0 0-32,0 16 96,0-16 0,0 18-64,0-18 0,0 17 96,0-17-128,0 18 0,0-18 32,15 0 1,-15 17-1,0-17-32,0 0 32,0 18 64,0-18 0,0 0-64,0 17 32,0-17-64,0 0 128,0 18-96,0-18 0,0 0 96,0 0-96,0 0 32,0 0-32,0 16 0,0-16-32,0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19 31,-15-19-63,15 0-353,0 16-833,0-16-384,-15 0-544,15 18-864</inkml:trace>
  <inkml:trace contextRef="#ctx0" brushRef="#br0" timeOffset="5">510 836 352,'0'0'448,"0"0"353,0 0 224,0 0-224,0 0-321,0 0-127,0 0 31,0 0-64,0 0 65,0 0 127,0 0-64,0 0 161,0 0 0,0 0-97,0 0-31,0 0-129,0 0-128,0 0-64,0 0 0,0 0 33,0 0-65,0 0 0,0 0 0,0 0-64,0 0 32,0 0 0,0 0-32,0 0 96,0 0 97,0 0 95,0 0-128,15 0 64,-15 0-159,17 0 95,-17 0-32,14 0 32,3 0-128,-17-18 96,15 18-63,0 0 31,-15 0-64,15 0-96,-15 0 96,16 0-96,-1 0 96,-15 0-64,0 0 128,16 0-64,-16 0 96,15 0-127,-15 0 31,0 0 64,16 0-192,-16 0 96,0 0-64,15 0 32,-15 0-32,0 0 0,0 0 0,16 0 32,-16 0-32,0 0-32,0 0 96,0 0-96,0 0 64,15 0-32,-15 0-32,0 0 32,0 0 32,0 0-32,0 0 0,0 0 96,16 0-96,-16 0 0,15 0-32,-15 0 64,0 0-64,16 0 64,-16 0 0,0 0-32,14 0 0,-14 0 32,0 0-32,16 0 0,-16 0 0,0 0 0,15 0 32,-15 0-32,0 0 32,0 0-32,17 0 0,-17 0 0,0 0-64,16 0 128,-16 0-64,0 0 0,15 0 32,-15 0-32,0 0 32,15 0-64,-15 0 64,0 0-64,0 0 64,15 0-32,-15 0 32,0 0-64,16 0 32,-16 0-32,0 0 64,0 0-32,0 0-32,0 0 64,15 0-32,-15 0-32,0 0 64,0 0-32,16 0 0,-16 0-64,0 0 32,0 0-32,0 0 160,15 0-96,-15 0 0,0 0 32,0 0 0,0 0-32,0 0 32,0 0 32,0 0-64,0 0 32,0 0-32,0 0 0,0 0-96,0 0 192,0 0-96,0 0 0,0 0-32,0 0 64,0 0-64,0 0 32,0 0 0,0 0 0,0 0 32,0 0-64,0 0 96,0 0-96,0 0 0,0 0 64,17 0 0,-17 0-32,0 0 0,0 0 0,14 0 0,-14 0 32,0 0-128,0 0 96,0 0-96,0 0 64,0 0 0,0 0-32,16 0 192,-16 0-128,0 0 32,0 0 32,0 0-128,0 0 64,0 0-128,0 0 0,0 0-64,0 0 32,0 0-33,0 0-223,0 0-545,0 0-608,0 0-962,0 0-2177</inkml:trace>
  <inkml:trace contextRef="#ctx0" brushRef="#br0" timeOffset="6">649 853 1281,'0'0'672,"0"0"-351,0 0-129,0 0 641,0 0-545,0 0 353,0 0-129,0 0 33,0 0 31,0 0-95,0 0-65,0 0 128,-15 0 33,15 0-33,0 0-63,0 0-257,0 0 257,0-17 63,0 17-448,0 0 321,-16 0-225,16 0-32,0 0 32,-15 0-64,15 0 225,-15 0-193,15 0 64,0 0 64,0 0-192,0 0-64,-15 0 64,15 0-224,0 0 320,-17 0-224,17 0 257,0 0-161,-14 0 0,14 0 64,-17 0-32,17 0-32,0 0 160,-15 0-64,15 0-63,0 0-1,-16 0 0,16 0 32,0 0-96,0 0-32,-14 0 32,14 0-64,0 0 96,0 0-64,-16 0 64,16 0-64,0 0 64,0 0-64,0 0-32,0 0 64,-15 0-32,15 0 64,0 0-96,0 0 32,0 0 0,0 0 32,-16 0-96,16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464 922 448,'0'0'1441,"0"0"-1024,0 0 383,0 0-223,0 0-193,0 0 1,0 0-97,0 0 32,0 0-31,0 0-1,0 0-64,0 0 32,0 0 33,0 0 63,0 0 321,0 0-33,0 0-223,0 0-193,0 0-32,16 0-64,-16 0 0,14 0 0,-14 0 0,16 0 33,-16 0-33,15 0 0,2 0 32,-17 0-96,14 0 96,-14 0-64,17 0 32,-2 0 33,-15 0-65,15 0 0,-15 0 0,15 0-96,-15 0 96,0 0-96,16 0 160,-16 0-64,15 0 64,-15 0-64,0 0 0,0 0-31,16 0-1,-16 0 32,15 0-64,-15 0 32,0 0-64,16 0 32,-16 0 0,0 18-32,15-18 96,-15 0-96,0 0 32,16 0 0,-16 0 0,0 0 0,15 0 0,-15 0 64,0 0-64,16 0-32,-16 0 64,0 0-32,15 0 0,-15 0 64,0 0-96,0 0 64,16 0-64,-16 0 33,0 0-1,14 0 0,-14 0 0,0 0-32,0 0 96,16 0-96,-16 0 64,0 0-64,15 0 32,-15 0-32,0 0 32,0 0-32,17 0 32,-17 0 32,0 0-32,16 0 0,-16 0 0,0 0 32,15 0-64,-15 0 96,15 0-96,-15 0 0,0 0 32,15 0 0,-15 0 0,0 0-32,0 0 96,16 0-96,-16 0 96,0 0-96,0 0 32,0 0 0,15 0 1,-15 0-33,0 0 0,0 0 32,16 0-64,-16 17 64,0-17-32,0 0 0,0 0 32,0 0-32,15 0 0,-15 0 0,0 0 0,0 0 0,0 0 32,0 0-32,0 0 0,17 0 0,-17 0 32,0 0-32,0 0 0,14 0 0,-14 0 0,0 0 0,0 0-32,0 0 64,16 0-64,-16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1268 191 736,'0'0'673,"0"-18"-417,0 18 449,0 0-97,0 0-287,0 0-97,0 0 32,0 0 96,0 0 161,0 0-97,0 0-31,0 0 127,0 0-63,0 0 31,0 0 33,0 0-129,0 0-96,0 0-64,0 0-96,0 0-63,0 0 31,0 0 128,0 0-160,0 0 32,0 0 128,0 0 129,0 0-97,0 0-64,0 0-32,0 0-96,0 18 32,0-18-32,0 0 32,0 17-32,0-17 1,0 18-1,0-18 32,-16 0-64,16 17-32,0-17 128,0 0-96,0 18 32,0-18-64,-15 0 128,15 17-128,0-17 0,0 0 32,0 0-32,0 0 32,0 18-32,0-18 32,0 0-64,0 0 64,-16 0 64,16 17-32,0-17-64,0 0 96,0 0 0,0 18-63,0-18 31,0 0-32,0 0 96,-15 0-96,15 16 0,0-16 96,0 0-96,0 0 32,0 0 32,0 18 0,0-18 0,0 0-96,0 0 32,-15 19 0,15-19-32,0 16 96,0-16-32,-15 0-31,15 18 31,0-18-32,0 0 64,0 0-96,0 17 0,0-17 32,-16 0 0,16 18-32,0-18 0,0 0 0,0 0-32,0 17 64,0-17-32,0 0 32,0 0-96,0 0 96,0 0-32,0 0 0,0 0 0,0 0 0,0 18 0,-15-18 0,15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264 122 256,'0'0'736,"0"0"-63,0 0-96,0 0-1,0 0 33,0 0 31,0 0-31,0 0-161,0 0-31,0 0-97,0 0-32,0 0 65,0 0-33,0 0-32,0 0 33,0 0 127,0 0 0,0 0-63,0 0-65,0 0-64,0 0 1,0 0-193,0 0 128,0 0-32,0 0-32,0 0-64,0 0 32,0 17-32,0-17 0,0 18-64,0-18 64,0 0 0,0 16-64,0-16 97,0 18-65,0-18 64,0 17-96,15-17 128,-15 0-96,0 18 0,0-18 0,0 0 96,0 0-96,0 17 0,0-17 32,0 0 32,0 0-32,0 18 64,0-18-32,0 0-63,15 0-1,-15 0 32,0 0-32,0 0 64,0 17-96,0-17 32,0 0-32,0 0 64,0 18-32,0-18-32,0 0 64,0 0-32,0 17 32,0-17-64,0 0 64,15 0-64,-15 18 32,0-18 32,0 0 32,0 0-64,0 16 0,0-16 96,0 0-64,0 18-31,0-18 31,0 0-64,0 0 96,0 19-64,0-19 0,0 0 0,0 16-64,0-16 64,0 0-32,0 0 32,0 0-32,0 18-32,0-18 96,0 0-64,0 0 0,0 0 0,0 17 0,0-17 32,0 0-32,16 18 64,-16-18-64,0 0 32,0 0 0,0 17-64,0-17 32,0 0 64,0 0-64,0 18 0,0-18 32,0 0-32,0 0 0,0 0 0,0 0 32,0 0-64,0 0 32,0 0 32,0 0-32,0 0 96,0 0-192,0 0 192,0 0-192,0 0 96,0 0 96,0 0-96,0 0 0,0 0-96,0 0 192,0 0-192,0 0 224,0 17-160,15-17 32,-15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124 226 192,'-15'0'832,"15"0"-799,0 0 159,0 0-32,0 0-160,0 0 160,0 0 32,0 0 289,0-18 95,0 18 97,0 0-97,0 0-31,0 0-1,0 0 161,0 0-192,0 0-193,0 0 32,0 0 33,0 0-1,0 0-192,0 0-32,0 0 64,0 0 33,0 0-1,0 0 128,0 0 97,0 0-193,0 0-160,0 0-96,0 0 449,0 0-321,0 0-64,0 0 64,0 0 64,0 0 32,0 18-191,0-18 31,0 17-32,0 1 32,0-18-64,0 17 96,15 1-64,-15-18 32,0 17 64,0 1-96,16-2-64,-16-16 96,0 18-64,0-18 0,0 0-32,15 19 65,-15-19-65,0 0 64,0 16-64,0-16 96,0 18-64,0-18 32,0 0-32,0 17 0,0-17 64,16 0 0,-16 18-64,0-18 96,0 0-64,0 17-32,0-17 32,0 18-32,14-18 64,-14 0-64,0 17 0,0-17-32,0 18 0,0-18 33,0 0-33,0 0 32,0 0-32,0 16 32,0-16-32,0 0 32,0 0-32,0 0 32,0 19-32,16-19 96,-16 0-64,0 0-32,0 16 0,0-16 32,0 0 0,0 0-32,0 0 0,0 0 32,0 0-64,0 0 64,0 0-32,0 18 0,0-18 0,0 0 32,0 0-32,0 0 32,0 0-64,0 0 64,0 0-64,15 0 32,-15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1376 243 1569,'31'0'833,"-31"0"384,0 0 0,0 0-192,0 0-320,0 0-65,0 0 97,0 0-353,0 0-127,0 0-129,0 0 64,0 0 0,0 0 32,0 0 33,0 0-1,0 0 0,0 0-32,0 0 0,0 0 1,0 0 127,0 0-64,0 0 1,0 0-65,0 0-96,0 0-128,0 0 192,0 0-64,0 0-32,0 0-64,-15 0 32,15 18 0,0-18 1,0 0-1,-16 17-32,16-17 64,0 18-96,0-18 64,0 0-32,-15 17 0,15-17 0,0 0-32,0 18 64,0-18-32,0 16 0,-16-16-32,16 18 96,0-18 32,0 0-96,0 19 32,-15-19 0,15 0 64,0 0-96,0 16 1,0-16-1,0 0 32,0 0-96,0 18 32,0-18 64,0 0 0,-16 17-32,16-17-32,0 0 32,0 18-32,0-18 32,-15 0-32,15 17 32,0-17 0,0 0 0,0 18-32,0-18 0,-16 0 32,16 17-32,0-17 64,0 0-64,0 0 32,0 0-64,0 0 64,0 18-32,0-18 0,0 0 32,0 0-64,-15 0 64,15 16-32,0-16 0,0 0 32,0 0-32,0 0 0,0 0-32,0 0 64,0 0-32,0 0 0,0 0-64,0 0 128,0 0-96,0 0 64,0 0-96,0 0-32,0 0 96,0 0 96,0 0-96,0 0 0,0 0 32,0 0-32,0 0 32,0 0-32,0 0 0,0 0 0,0 0 64,0 0-96,0 19 64,0-19-32,0 0 0,0 0 32,0 0-64,0 0 64,0 0-32,0 0 0,-16 0 0,16 0 0,0 0 0,0 0 0,0 0-32,0 0-32,0 0 0,0 0-96,0 0 0,0 0-65,0 0-95,0 0-384,0 0-289,0 0-737,0 0-2466</inkml:trace>
  <inkml:trace contextRef="#ctx0" brushRef="#br1" timeOffset="12">1376 243 192,'0'0'576,"0"0"1,0 0 31,0 0-255,0 0-161,0 0-64,0 0-64,0 0 64,0 0 32,0 0 129,0 0 95,0 0 160,0 0-95,0 0-193,0 0-128,0 0-96,0 0-32,0 0 0,0 0-96,0 0-32,0 0-224,0 0-289,0 0 65,0 0-65,0 0-512</inkml:trace>
  <inkml:trace contextRef="#ctx0" brushRef="#br1" timeOffset="13">618 400 1985,'0'0'385,"0"0"672,0 0 128,0 0-256,0 0-193,0 0-63,0 0 224,0 0-224,0 0-257,0 0 289,0 0-353,0 0-192,0 0 0,0 0 0,0 0-96,0 0 1,0 0-33,0 0 32,-15 0 128,15 0-96,0 0 224,0 0-128,0 0 65,0 0-33,0 0-64,0 0 0,0 0-96,0 0 64,0 0 0,0 0 33,0 0-1,0 0 32,0 0-96,0 0 64,0 0-128,0 0 32,0 0 0,0 0-64,0 0 32,0 0 32,0 0 0,0 0 1,15 0 95,-15 0-64,0 0-32,16 0 0,-16 0 0,0 0 0,15 0-32,-15 0 0,0 0 64,16 0 0,-16 0-32,0 0 0,15 0 0,-15 0-32,0 0 1,16 0 31,-16 0-64,0 0 0,15 0-64,-15 0 64,0 0 64,16 0-32,-16 0-32,0 0 0,15 0 0,-15 0 32,0 0 0,16 0-32,-16-16-32,0 16 32,15 0 32,-15 0-32,0 0 0,0 0 32,0 0-32,0 0-32,0 0 64,0 0-64,0 0 64,0 0-32,0 0 64,0 0-64,0 0 32,0 0 64,0 0 0,0 0 32,0 0 32,0 0 0,0 0-31,0 0 95,0 0 64,0 0-128,0 0-96,0 0 96,0 0-64,0 0-64,0 16 65,0-16-97,-15 18 32,15-1 0,0-17-32,0 18 96,0-18-64,0 17-32,0 1 0,0-18 32,0 17 0,0-17 32,-16 18-96,16-18 64,0 0-32,0 16 32,0 3-32,0-19 32,0 0-32,0 16-32,0-16 64,0 0 0,0 0-32,0 18-32,0-18 64,0 0-32,0 0 32,0 0-64,0 0 32,0 0 32,0 0-64,0 0 64,0 0-64,0 17 32,0-17 0,0 0 0,0 0 0,0 0 0,0 0 0,0 0-32,0 0 64,0 0-64,0 0 32,0 0-64,0 0-32,0 0 32,0 0-96,0 0 63,0 0 33,0 0 0,0 0-128,0 0 0,0 0-96,0 0-97,0 0-95,0 0-65,0 0-416,0 0-928,0 0-1539,0 0-2049</inkml:trace>
  <inkml:trace contextRef="#ctx0" brushRef="#br1" timeOffset="14">510 888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0,15 0 96,-15 0-96,0 0-32,17 0 32,-17 0-64,14 0-64,-14 0 32,17 0 0,-2 0 0,-15 0 96,15 0-96,-15 0 160,15 0-128,-15 0 32,16 0-64,-16 0 0,15 0 0,-15 0 0,16 0 0,-16 0 0,15 0 33,-15 0-66,0 0 66,16 0-66,-16 0 66,0 0-66,15 0 66,-15 0-33,16 0-33,-16 0 66,15 0-33,-15 0 0,0 0 0,16-17 0,-16 17-65,0 0 97,15 0-32,-15 0 0,0 0 33,0 0-33,16 0 0,-16 0-33,0 0 66,14 0-66,-14 0 66,0 0-66,16 0 66,-16 0-33,0 0 0,0 0 0,15 0 32,-15 0-32,0 0 32,0 0 0,0 0-32,17 0 64,-17 0-128,0 0 128,16 17-64,-16-17 32,0 0 0,15 0-64,-15 0 32,0 0 0,0 0 32,15 0-64,-15 0 32,0 0 32,15 0-32,-15 0 0,0 0 0,16 0 0,-16 0 0,0 0 0,0 0 0,0 0 0,0 0 0,0 0 32,0 0-32,0 0 0,0 0-32,0 0 32,0 0 32,15 0-64,-15 0 32,0 0-32,0 0 64,16 0-32,-16 0 0,0 0 0,15 0 0,-15 0 0,0 0 0,0 0 32,0 0-64,0 0 96,0 0-64,0 0 0,0 0 32,0 0 0,17 0-32,-17 0 0,0 0 64,0 0-32,0 0 32,0 0-32,0 0 96,0 0-64,0 0 64,0 0-32,0 0-32,0 0 1,0 0-65,0 0 32,0 0-32,0 0 32,0 0-64,0 0 96,0 0 32,0 0 32,0 0 64,0 0-64,0 0 32,0 0-32,0 0 33,0 0-129,0 0 64,0 0-32,-17 0-64,17 0 0,-15 0 128,15 18-224,-16-18 256,16 0-96,-15 0-64,-1 0 32,1 0 0,15 0 128,-15 16-96,15-16-32,-15 0 64,15 0-96,-16 0 96,16 0-128,0 0 64,-17 0-64,17 0 0,0 0 32,-15 0 32,15 0 0,0 0-96,-16 0 128,16 18-96,0-18 32,-14 0 0,14 0 65,0 0-65,-16 0-33,16 0 33,0 0 33,0 0 31,-15 0-161,15 0 194,0 0-161,-16 0 64,16 0 0,0 0 64,0 0-32,-15 0-64,15 0 64,0 0-64,0 0 32,-16 0 0,16 0 96,0 0-96,0 0 0,-15 0 32,15 0-32,0 0 0,0 0-32,-16 0 32,16 0 0,-15 0 32,15 0-32,0 0 0,0 0 0,0 0 64,-16 0-64,16 0 32,0 0-32,0 0-32,0 0 32,0 0 32,0 0-32,-15 0 0,15 0 32,0 0-64,0 0 64,0 0-64,0 0 96,0 0-96,-16 0 64,16 0-32,0 0 64,0 0-64,0 0-64,-15 0 160,15 0-128,0 0 32,-15 0 32,15 0-64,0 0 64,-15 0 0,15 0-32,0 0 0,0 0 32,-17 0-96,17 0 128,0 0-64,0 0 32,0 0-32,-14 0-32,14 0 96,0 0-96,0 0 64,0 0-32,-17 0-64,17 0 96,0 0 0,-15 0-64,15 0 32,0 0 32,-16 0-64,16 0 32,0 0 0,-14 0 32,14 0-64,0 0 32,0 0 0,0 0 0,-16 0 32,16 0-32,0 0 0,0 0-32,0 0 64,0 0-64,0 0 32,0 0 0,0 0 0,0 0 0,0 0 0,-15 0 0,15 0-32,0 0 64,0 0-32,0 0-32,0 0 32,0 0 32,0 0-64,0 0 0,0 0 64,0 0-64,0 0 64,0 0-32,0 0 32,0 0-96,0 0 64,0 0-64,0 0 64,0 0 32,0 0-32,-16 0 0,16 0-32,0 0-32,0 0 64,0 0-32,0 0 64,0 0-32,0 0 0,0 0 0,0 0 64,0 0-160,0 0 96,0 0 0,0 0-32,0 0 0,0 0 0,0 0 0,0 0 0,0 0-64,0 0-65,0 0 1,0 0-64,0 0 32,0 0-257,0 0 1,0 0-161,0 0-191,0 0-161,0 0-1121,0 0-2178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37.73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431FD866-83E1-4101-A297-7BCF325D5583}" emma:medium="tactile" emma:mode="ink">
          <msink:context xmlns:msink="http://schemas.microsoft.com/ink/2010/main" type="inkDrawing" rotatedBoundingBox="15416,8858 15494,11526 15420,11529 15341,8860" semanticType="callout" shapeName="Other">
            <msink:sourceLink direction="with" ref="{804B03E8-D775-410D-B36B-D6A22419C1E3}"/>
            <msink:sourceLink direction="with" ref="{BB8D0086-3DC4-4C96-828C-9BBAE74FD24A}"/>
          </msink:context>
        </emma:interpretation>
      </emma:emma>
    </inkml:annotationXML>
    <inkml:trace contextRef="#ctx0" brushRef="#br0">-1 0 7975,'0'0'256,"0"0"449,0 0 672,0 0-576,0 0 64,0 0-257,0 0-223,0 0 95,0 0 129,0 0-129,0 0-63,0 0-65,0 0-32,0 0-128,0 0 161,0 0-129,0 31 64,0 2-96,0 32 161,0-35-129,0 35-32,0-32-32,0 32-64,0-32 65,0 31-1,0-33 32,0 33-64,0-30 128,0 30-31,0 1-33,0-35 96,0 35-32,0-1-64,0-30-128,31 30 129,-31-33 95,0 2-128,0 31-128,0-33 96,0 34-64,0-32 32,0-2-32,33 2 161,-33 32-161,0-35 0,0 4 32,0-3-32,0 2 32,0-2 32,0 3 0,0-1 64,0-2-95,0 3 63,0-4-96,0 4 32,0-3-64,0 2 32,0-2 64,0 2-64,0-2-32,0 34 64,0-32 0,0-2-32,0 33-32,0-30 32,0-4-64,0-30 65,0 34-98,0-3 98,0-31-65,0 33 96,0-2-32,0 3 32,0-4-64,0 4 96,0-34 32,0 31-96,0 2-64,0-33 32,0 0-32,0 31-32,0-31 64,0 0 0,0 0-64,0 0 32,0 0 32,0 34-32,0-34-32,0 30 64,0-30-64,0 34 0,0-34 0,0 0 32,0 0-96,0 0 96,0 0-96,0 0 64,0 0-64,0 0 64,0 0-32,0 0 32,0 0 32,0 0-32,0 0 32,0 0-32,0 0 64,0 0 0,0 0-64,0 0 32,0 0 0,0 0-64,0 0-161,0 0 97,0 0-128,0 0 128,0 0 0,0 0 128,0 0-64,0 0 64,0 0 0,0 0 0,0 0 0,0 0 0,0 0 96,0 0 96,0 0 32,0 0 64,0 0-63,0 0-129,0 0 0,0 31-32,0-31 0,0 33-32,-33-2-32,33-31 64,0 0-128,0 0 96,0 33 0,0-33-32,0 0-32,0 31 0,0-31 96,0 0-96,0 0 32,0 0-32,0 0 0,0 0-32,0 0-32,0 0 0,0 0-96,0 0-65,0 0 1,0 0 0,0 0-161,0 0-255,0 0-257,0 0-256,0 0-513,0 0-896,0 0-2819</inkml:trace>
  </inkml:traceGroup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59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60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62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63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65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66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68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0,-21-27-32,-2 27-96,2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27 32,-2-27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31,-23-27-63,23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1274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1378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27-32,22-27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69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71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72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45.17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D14ADCCE-653D-4A28-BD86-03FA88EC74AE}" emma:medium="tactile" emma:mode="ink">
          <msink:context xmlns:msink="http://schemas.microsoft.com/ink/2010/main" type="inkDrawing" rotatedBoundingBox="16751,8889 16838,10854 16001,10892 15913,8926" hotPoints="16686,8915 16728,10835 16053,10850 16011,8929" semanticType="enclosure" shapeName="Rectangle">
            <msink:sourceLink direction="with" ref="{0619FC69-C910-4FE2-AE4F-189C5FA09073}"/>
          </msink:context>
        </emma:interpretation>
      </emma:emma>
    </inkml:annotationXML>
    <inkml:trace contextRef="#ctx0" brushRef="#br0">608 64 2210,'0'0'832,"0"0"-191,0 0 608,0 0-256,0 0-544,0 0-65,0 0 64,0 0-223,0 0 63,0 0 96,0 0-64,0 0 321,0 0 224,0 0 64,0 0-385,0 0-127,0 0 63,0 0-192,0 0-127,0 31 63,0 3 32,0-4-32,0 4 97,0-3-65,0 2 32,0-2 32,0 3-95,0-1-1,0-2 0,0 2 0,34 32-64,-34-35 1,0 35 63,0-32-32,0 32-32,0-35 0,0 35 128,0-32-95,0-2 63,0 3 64,0 30-256,0-33 96,0 2-96,0-2 65,0 2 63,0-2 0,0 3-96,0-3 64,0-31 0,0 33 1,0-2-1,0 2 0,0-33 32,0 31 0,0 3 0,0-4 33,0 4 127,0-3-192,0 2 64,0-33 33,0 31-161,0 3-32,0-1 0,-34-2 32,34-31-32,0 34 0,0-34 128,0 30-96,0 4-64,0-34 160,0 31-160,0 2 33,0-33-33,0 31 0,0-31 0,0 0-32,0 33 32,0-33-32,0 0 64,0 0-64,0 31 0,0-31-32,0 0 64,0 0-32,0 0-32,0 34 64,0-34-32,0 0 32,0 31-96,0-31 128,0 0-128,0 33 64,0-33 32,0 0 0,0 0-64,0 0 32,0 31 0,0-31 0,0 0 32,0 0-96,0 0 96,0 0 0,0 0 0,0 0-32,0 0 0,0 0 64,0 0-32,0 0-32,0 0 0,0 0 0,0 0 0,0 0 32,0 0-64,0 0 32,0 0-32,0 0 32,0 0 0,0 0-32,0 0 0,0 0-64,0 0 96,0 0-64,0 0 32,0 0 0,34 0 64,-34 0 32,31 0-128,2 0 96,-2 0-64,3 0 64,-4 0-32,4 0-32,-3 0 32,-31 0-32,33 0 0,-33 0 32,31 33 0,-31-33-33,33 0 98,-33 0-130,0 0 98,0 0-66,0 0 66,31 0-33,-31 0-33,34 0 33,-34 0 33,31 0-66,-31 0 33,33 0 0,-2 0 0,-31 0-32,33 0 0,-33 0 32,0 0 32,0 0-64,34 0 64,-34 0-64,0 0 64,0 0-64,0 0 32,0 0 0,0 0 0,31 0 0,-31 0-64,0 0 64,0 0-64,0 0 32,0 0 32,0 0-32,0 0 0,0 0 32,0 0 0,0 0 64,0 0-64,0 0-64,0 0 96,0 0-64,0 0 32,0 0 0,0 0 0,0 0-32,0 0 32,0 0-32,0 0 32,0 0 32,0 0-32,0 0 0,0 0-32,0 0 64,0 0-64,0 0 64,0 0-96,0 0-32,33 0 96,-33 0-32,31 0 32,-31 0-32,34 0 32,-4 0-32,-30 0 32,34 0-32,-3 0 32,-31 0 0,0 0 0,33 0 0,-33 0-32,0 0 96,0 0-64,0 0 32,0 0 0,0 0 32,0 0-96,0 0 96,0 0-64,0 0 32,0 0 0,0 0-96,0 0 96,0 0-32,0 0 0,0 0 0,0 0 0,0 0 0,0 0 0,0 0 0,0 0-32,0 0 64,0 0-64,0 0 32,0 0 0,0 0 64,0 0-64,0 0 0,0 0-32,0 0 32,0 0 0,0 0-32,0 0 64,0 0-96,0 0 32,0 0-32,0 0 64,0-33 0,0 33 0,-33-31 0,33-2 32,0 33-64,0-31 32,-31-3 32,31 3-64,0-2 32,0-31 0,0 33 0,-34-3 0,34-30-32,0 33 96,0-2-64,0-32 32,0 32-64,0 2 64,-30-3-32,30 4 0,0-35 0,0 32-64,0 2 32,0-33 32,0-1 0,0 32-64,0-31 128,0 33-128,0-3 64,0-30-64,0 33 64,-34-2 32,34 2-64,0-3 0,0 34 32,0-30-32,0 30-64,0 0 64,0-34-64,0 34 64,0 0-33,0-31 1,0 31 32,-31 0-64,31-33 0,0 33 96,0-31-32,0 31 0,0-34 32,0 34-32,0 0-64,0-30 32,0 30 32,0-34 32,0 34-64,0-31 96,0 31-64,0 0 64,0-33-64,0 33 32,0 0 0,0-31 0,0 31 0,0 0 0,0 0 0,0 0 0,0-33 32,0 33-64,0 0 64,0 0-64,0-34 32,0 34 32,0-31-64,0 31 64,0 0-32,0-33-32,0 33 32,0 0 0,0-31 32,0 31-32,0 0 0,0 0 0,0 0-32,0-34 0,0 34 32,0 0 32,0 0-32,0 0 32,0 0-32,0 0-64,0 0 64,0 0 64,0 0-64,0 0-32,0 0 64,0 0-32,0 0 0,0 0 0,0 0-32,0 0 64,0-30-32,0 30 0,0 0 0,0 0-64,0-34 96,0 34 0,0 0-64,0-31 64,0 31-96,0 0 64,0 0 32,0 0 0,0 0-32,0 0 96,0 0-96,0 0 32,0 0-32,0 0 32,0 0 32,0 0-32,0 0-64,0 0 64,0 0-32,0 0 32,0 0-64,0 0 64,0 0-32,0 0-96,0 0 96,0 0-32,0 0 0,0 0 32,0 0-32,0 0 0,0 0-32,0 0 0,0 0-64,0 0 64,0 0-97,0 0 65,0 0 32,0 0-32,0 0 32,0 0 0,0 0-32,0 0 0,0 0-64,0 0-32,0 0-1,0 0 65,0 0 32,0 0 128,0 0-160,0 0 256,0 0-256,0 0 288,0 0-192,0 0 32,0 0-192,0 0 96,0 0-320,0 0-321,0 0-288,0 0-384,0 0-705,0 0-2403</inkml:trace>
  </inkml:traceGroup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74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75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77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78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80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81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01:36.83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480 34 480,'0'0'769,"0"0"-161,0 0-255,0 0 191,-16 0 33,16 0-1,0 0-31,0 0-65,0 0 33,0 0-193,0 0-32,0 0 129,0 0 95,0 0-31,0 0 31,0 0-96,0 0-95,0 0-1,0 0-160,0 0 64,-15 0-31,15 0-33,0 0-96,0 0 32,0 0-64,0 0 32,0 0-32,0 0 0,0 0 32,0 0-64,0 0 32,0 0-32,0 0 32,0 0 32,0 0 64,0 0-64,0 0-32,0 0 129,0 0-65,0 0 0,0 0-96,0 0 32,0 0 0,0 0 64,0 0-32,0 18-32,0-18 32,0 0-64,0 0 0,15 17 0,-15-17 32,0 0-32,0 0 32,0 0-32,0 18 0,0-18 64,0 0-64,0 0 32,0 17 0,16-17 0,-16 0-64,0 18 64,0-18-32,0 0 0,14 17 64,-14-17-64,0 0 0,0 18 0,0-18 0,0 16 0,16-16 32,-16 0-32,0 18-32,0-18 32,15 17 0,-15-17-64,0 0 128,0 0-128,0 18 64,17-18 0,-17 0 0,0 0 0,14 17-64,-14-17 96,0 0-96,17 0 0,-17 0-64,0 0-32,0 18 128,15-18 64,-15 0 0,0 0-32,15 0 192,-15 0-128,0 0 32,15 0-128,-15 0 96,0 0-64,16 0 0,-16 0 32,0 0-128,15 0 32,-15 0 32,0 0 0,0 0 32,0 0 0,16 0 0,-16 0 32,0 0-32,0 0 32,15 0 64,-15 0-352,0 0 96,16 0 256,-16 0-96,0 0 0,15 0-96,-15 0 288,0 0-128,16 0 128,-16-18-160,0 18 32,15 0 32,-15 0-96,0-17 65,16 17-65,-16 0-129,0 0 225,15-18-31,-15 18-1,0 0-32,16-17-32,-16 17-32,0 0 64,0 0 64,0-18-64,0 18 0,14 0 0,-14 0 0,0-16 32,0 16-64,0 0 0,0 0 0,0-18 64,16 18-96,-16 0 64,0 0-32,0-17 32,0 17-32,0 0-32,15 0 64,-15 0-64,0 0 96,0-18-64,0 18 0,0 0 0,0 0-32,17 0 64,-17-17-32,0 17 0,0 0-32,16-18 32,-16 18-32,0 0 64,15 0-32,-15-17 0,0 17 0,0 0-32,0 0 32,0 0 0,0 0 0,0 0 0,0 0 32,0 0-32,0 0 0,0 0 0,0 0 0,0 0 0,0 0 32,0 0-64,0-18 64,0 18-32,0 0 0,0-17 0,0 17-32,0 0 64,0 0-32,15-18-32,-15 18 64,0 0 0,0 0-32,0 0 0,0 0 96,0 0-96,0 0 64,0 0-64,0 0 0,0 0 32,0 0-32,0 0 32,0 0-64,0 0 64,0 0-32,0 0 0,0 0-96,0 0 0,0 0 32,0 0 32,0 0 128,0 0 64,0 0-128,0 0 128,15 0-63,-15 18-33,16-18-32,-16 0 64,15 0-96,1 17 32,-16-17 0,15 0-64,-15 0 64,17 0 0,-17 0-32,14 18 32,-14-18-64,16 0 64,-16 0 0,15 0-32,-15 0 64,16 0-64,-16 0 32,15 17-32,-15-17 0,0 0 32,16 0-64,-16 0 64,15 0-32,-15 0 0,16 18 0,-16-18 32,14 0-32,3 0 0,-17 0 0,15 0 0,-15 17 32,16-17-32,-16 0 0,15 0 0,-15 0 0,15 0 32,-15 0-32,0 0-32,15 18 64,1-18-32,-16 0 96,15 0-192,1 0 96,-16 0 0,15 0 96,-15 17-96,16-17-96,-16 0 192,15 0-96,1 0 0,-16 0-96,15 0 96,1 0 0,-16 18 0,15-18 128,1 0-160,-16 0 64,15 0-64,1 0 64,-16 0-32,14 16 0,-14-16 0,17 0 0,-17 0-32,14 0-64,-14 0 96,0 0-96,0 0 96,17 0 0,-17 18 0,0-18-32,0 0 64,0 0-32,0 0 0,0 0 32,15 0-32,-15 17 0,0-17 0,15 0 0,-15 0 0,0 0 32,0 0-32,0 0-32,0 0 64,0 0-32,0 0 0,0 0 0,0 0 32,0 0 64,0 0 0,0 0-32,0 0 0,0 0 0,0 0-64,0 0 64,0 0-64,0 0 33,0 0-33,0 0 64,0 0-32,0 0 0,0 0 32,0 0-64,0 18 128,0-18-96,0 17 32,0 1 0,-15-1-32,15 1-32,0-18 32,0 17 0,-15 1-32,15-2 0,0-16 32,0 18 0,0 1-32,0-3 32,0-16 0,0 18 64,-17-1-96,17 1 32,0-1-32,0-17 0,0 0 0,0 18 0,0-18 64,0 0-96,0 0 32,0 17 32,0-17-32,0 0-32,0 0 32,-14 0 32,14 18-64,0-18 64,0 0-32,0 16 0,0-16 32,0 19-32,0-19 0,0 16 32,-17-16-32,17 18 32,0-1-32,0-17 32,-14 18 1,14-18-66,0 17 130,0-17-161,0 0 128,0 0-64,0 0 0,0 0 32,0 0-32,0 0 0,0 0 64,0 0-96,0 0 128,0 0 96,0 0-192,0 0 32,0 0 64,0 0 96,0 0-192,0 0 0,-16 0 96,16 0-128,0 0-32,-15 0-32,15 0 256,-16-17-192,16 17 96,-15 0 0,-1-18-64,16 18 0,-15-17 0,-1 17 64,1 0-96,15-18 0,-16 18 64,1 0-32,-1-16 0,16 16 0,-15-19-32,-1 19-96,1 0 192,15-16-64,-15 16 32,0 0-160,15 0 32,-16-18 224,1 18-160,-2 0 64,3 0-192,14-17 224,-16 17-64,1 0 64,-1 0-32,16-18-64,-15 18-64,15 0 128,-16 0 96,16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18-128,0-1 128,0 1-64,0-18 0,0 16 0,0 3 32,0-3-64,0 2 32,0-1-64,0 1 64,0-1 64,0 1-128,0-18 64,0 17 0,0 1 64,16-18-128,-16 17 128,0-17-64,0 18 0,0-18 0,0 16-64,0-16 128,0 0-64,0 0 0,0 18 0,0-18 0,0 0-64,0 17 128,0-17-64,0 0 32,0 18-32,0-18 0,0 17 0,0-17-32,0 18 64,0-18-32,0 17 0,0-17 32,0 18-64,0-1 32,0-17 0,-16 18 32,16-2-64,0 2 96,0-18-96,0 17 32,0-17 0,0 18 32,0-18-32,0 0-32,0 17 32,0-17 0,0 0 32,0 0-64,0 18 64,0-18-64,0 0 64,0 0-32,0 18-32,0-18 32,0 0 32,0 0-32,0 0 0,0 0 32,0 17-32,0-17 32,0 0-64,0 0 32,0 0 0,0 0 0,0 0 32,0 0-64,0 0 64,0 0-64,0 0 32,0 0-32,0 0 64,0 0-32,0 0 0,0 0 0,0 0 0,0 0 0,0 0-32,0 0 64,0 0-32,0 0 0,0 0 0,0 0 32,0 0-64,0 0 64,0 0-32,0 0 0,0 0 32,0 0-64,0 0 64,0 0-96,0 0 64,0 0-32,0 0 32,0 0 32,0 0-32,0 0 0,0 0 0,0 0 0,0 0-32,-15 0-480,-1 0 576,16 0-32,-14 0 32,14 0-96,-17 0-64,2 0 128,-16 0 32,15 0-64,1 0 64,-15 0-96,14 0 192,-1 0-192,2 0 32,-1 0 0,-14 0-32,15 0 96,-16 0-96,15 0 64,1 0-64,-1 18 64,1-18-32,-1 0 32,1 17 32,-1-17-128,1 0 128,15 0-128,-15 0 128,0 0-128,-2 0 128,3 0-64,14 0 64,-17 0-96,2 0 64,-1 0-32,2 0 0,14 0 64,-16 0 0,1 0 33,-1 0-1,16 0-32,0 0 0,-15 0-32,15 0 96,-16 0-96,16 0 0,0 0-64,0 0 32,0 0-32,0 0 96,0 0-64,0 0 32,-15 0 32,15 0-32,0 0 32,0 0-32,0 0 0,0 0-32,0 0 0,0 0 0,0 0 32,0 0-64,0 0 32,0 0-32,0 0 32,0 0 0,0 0-32,0 0-32,0 0 0,0 0 32,0 0-64,0 0 64,0 0-64,0 0 0,0 0 32,0-17 0,0 17 96,0 0-32,0 0 0,0-18-32,0 1 0,0 17 32,15-18 32,-15 0-64,0 1 32,0-1 0,16 1 0,-16-1 32,0 2-64,0-2 64,0 1-64,0 17 32,15-18-97,-15-17 65,0 18-32,0-18 32,0 17-32,0 2 0,0-19 64,0 17-64,0 1 96,0-1-96,16 1 64,-16-1-32,0 1 32,0-1 0,0 18 0,0-16 32,0 16-64,0 0 64,0 0-64,0 0 32,0-19 32,0 19-32,0 0 0,0 0-32,0-16 64,0 16-64,0 0 64,0 0-64,0 0 32,0-18 0,0 18 32,0 0-32,0 0-32,0-17 64,0 17-64,0 0 0,0 0 0,0-18 64,0 18-64,0 0 32,0 0 32,0 0-32,0 0 0,0 0-32,0 0 0,0 0-64,0 0 64,0 0 96,0 0-32,0 0 0,0 0 32,0 0 0,0 0 0,0 0 64,0 0-96,0 0 32,0 0-32,0 0 65,0 0-65,0 0 32,0 0-32,0 0 64,0 0-32,0 0-32,0 0 0,0 0-32,-16 0 0,16 0 0,-15 18 64,-1-18-64,16 0 0,-15 0 32,15 17-32,-16-17 32,1 18-64,-1-18 64,1 0-32,15 0 64,-16 16-96,16-16 96,-15 0-96,15 0 32,-15 0-32,0 19 32,-2-19 32,17 0-64,-14 16 32,-3-16 0,2 0 32,-1 18-96,16-18 64,-14 0 0,-2 17 32,16-17-64,-15 0 32,-1 0 64,16 18-64,0-18 0,-15 0-32,15 0 64,-16 0-32,16 0 0,0 0 32,0 0-32,0 0 0,0 0 0,0 0-64,0 0 64,0 0 32,0 0-64,0 0 64,0 0-32,0 0 32,0 0 0,0 0-32,0 0 64,0 0-128,0 0 160,0 0-192,0 0 192,0 0-96,0 0 32,0 0-32,0 0 32,0 0 32,0 0-96,0-18 64,0 18-64,-15-17 64,15 17-32,0-18-32,0 2 32,0-3-32,-16 3 64,16-2-64,0 1 32,0-1 0,0 1 32,-15-1-64,15 1 64,0-1-96,0 2 64,0 16 0,-16-19-32,16 1 64,0 2-96,0 16 64,0-18 0,-15 18 32,15-17-128,0 17 96,0-18 64,0 18-128,0-17 128,0 17-128,-16 0 128,16 0-128,0-18 64,0 18-32,0 0 0,0 0 0,0 0-32,0 0 32,0 0 0,0 0 96,0 0-64,0 0 32,0 0-64,0 0 64,0 0-64,0 0 0,0 0 0,0 0-64,0 0 128,0 0-32,16-17 32,-16 17-64,15-18 32,1 18 0,-1-17 0,1 17-32,-1-18 0,1 18 32,-1-16-32,1 16 32,-16 0-32,15-18 64,1 18-64,-2 0 32,2 0 32,-1-17-64,2 17 64,-17 0-64,14-18 32,3 18-64,-17 0 128,15 0-128,-15 0 128,15 0-128,-15 0 128,15 0-64,-15 0 0,16 0 0,-16 0 0,15-17 32,-15 17-64,16 0 64,-1-18-64,-15 18 64,0 0-64,16 0 64,-16 0-32,0-17 0,0 17 0,0 0 32,0 0 0,0 0-32,0 0 32,0 0-64,0 0 96,0 0-96,0 0 64,0 0 0,0 0 0,0 0 0,0 0 0,0 0-32,0 0-32,0 0 64,0 0-64,0 0 32,0 0-64,0 0 0,0 0 64,15 0 0,-15 0 0,16 0 0,-16 0 0,0 0 0,15 0 0,-15-18 32,0 18-32,0 0 32,0 0-64,0 0 32,16 0 0,-16 0 32,0 0-32,0 0 0,0 0 0,0 0 0,0 0 0,0 0 0,0 0 0,0 0 0,15 0 0,-15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1361 173 1889,'0'0'417,"0"0"127,0 0 65,0 0-161,0 0-63,0 0-33,0 0 32,0 0 161,0 0-1,0 0-95,0 0-65,0 0 32,0 0 65,0 0-65,0 0 65,0 0-65,0 0 1,0 0-65,0 18-128,0-18 64,-16 0-127,16 0-33,0 17 64,0-17-128,0 18 32,-15-18 32,15 17 0,0-17 0,0 18-32,0-1 1,-16-17-33,16 18 32,0-18-32,0 17 32,0-17 0,0 0 0,0 18 64,0-2-128,-15-16 64,15 18 0,0-18-32,0 19-32,0-19 65,0 16-65,-16-16-32,16 18 64,0-18-32,0 17 0,0-17 0,0 18 0,0-18-64,-15 0 96,15 17-96,0-17 96,0 18-96,0-18 32,0 17 32,0-17-32,0 0 0,0 18 0,-16-18 64,16 0-128,0 16 128,0-16-64,0 19 0,0-19 0,0 0 0,0 0 0,0 16-64,0-16 128,0 0-128,0 0 128,0 0-192,0 0 128,0 0-64,0 0-96,0 0-129,0 0-191,0 0 320,0 0-417,0 0-288,0 0-608,0 0-321,0 0-768</inkml:trace>
  <inkml:trace contextRef="#ctx0" brushRef="#br0" timeOffset="2">1330 173 64,'0'0'-63,"-16"0"1151,16 0-768,0 0-128,0 0 256,0 0-31,0 0-193,0 0-96,0 0-128,0 0 417,0 0-33,0 0 96,0 0 289,0 0 0,0 0-129,0 0-31,0 0-32,0 0-161,0 0 0,-15 0-191,15 0-1,0 0-64,0 0 96,0 0-32,0 0 97,0 0-65,0 0-128,0 0 32,0 18 0,0-18-64,-16 17 65,16-17-65,0 18 32,0-18 0,0 17 0,-15-17 32,15 18 32,0-1-31,0-17-1,0 0 0,0 18-32,0-18-32,0 17 0,0-17 0,-16 0 0,16 18 0,0-2-32,0-16 1,0 18-97,-15-18 64,15 19 0,0-19 64,0 0-96,0 0 64,0 16-96,0-16 32,0 18 96,-16-18-128,16 17 64,0-17-64,0 0 64,0 18-32,0-18 0,0 0 0,0 17 32,0-17-32,0 0-32,-15 18 96,15-18-128,0 17 128,0-17-64,0 0 0,0 18 0,0-18 0,0 0 0,0 0 0,-15 0 64,15 16-128,0-16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171 173 672,'0'0'1185,"0"0"-672,0 0-65,0 0 33,0 0 63,0 0-256,0 0 1,0 0-161,0 0 0,0 0 32,0 0 32,0 0-96,0 0-64,0 0 64,0 0-63,0 0-33,0-16 128,0 16 160,0 0 96,0 0 1,0 0-129,0 0-32,0 0 32,0 0 65,0 0 127,0 0-96,0 0 1,0 0-1,0 0-32,0 0 97,0 0-225,0 0 256,0 0 65,0 0-289,0 0-160,0 0 128,0 0-32,0 16-31,0-16 31,0 18-128,0-1 64,0-17 0,0 18 0,0-1-64,14-17 64,-14 18-32,0-1 32,0-17 32,0 18 1,0-1-1,0 1-32,16-18 0,-16 16 0,0-16 32,0 18 0,0 1 0,0-19 0,0 16-96,0 2 33,0-18-33,0 17-32,0-17 0,0 18 96,0-18-96,0 17 64,0-17 0,0 18-64,0-18 32,0 17-32,0-17 32,0 0-64,0 0 96,15 18-64,-15-18 0,0 0 0,0 16 32,0-16-32,0 0-32,0 0 96,0 0-96,0 0 64,0 19-64,0-19 128,0 0-160,0 0 64,0 0-32,0 0 64,0 0-64,0 0 32,0 0-64,0 0-32,0 0-128,0 0-129,0 0-63,0 0-225,0 0-31,0 0-353,0 0-449,0 0 289,0-19-1954</inkml:trace>
  <inkml:trace contextRef="#ctx0" brushRef="#br0" timeOffset="4">233 139 800,'0'0'353,"0"0"-353,0 0 288,0 0-96,0 0-128,0 0 64,0 0 193,0 0-33,0 0 96,0 0 33,0 0 31,0 0 161,0 0-1,0 0 129,0 0-129,0 0-159,0 0-161,0 0-32,0 0-63,0 0 95,0 0-128,0 0 0,0 0 96,0 0-31,0 0-33,0 0-64,0 18-32,0-18 64,0 16 32,0-16-64,0 18 97,14-18-65,-14 17 32,0 1 0,0-18 0,0 17-32,0 1-31,0-18 63,0 17-64,17-17 64,-17 18 0,0-1 0,0-17-95,0 18-1,0-2 64,0-16-96,15 18 32,-15-18 0,0 19-64,0-19 0,0 0-32,0 16 96,0-16 0,0 18-64,0-18 0,0 17 96,0-17-128,0 18 0,0-18 32,15 0 1,-15 17-1,0-17-32,0 0 32,0 18 64,0-18 0,0 0-64,0 17 32,0-17-64,0 0 128,0 18-96,0-18 0,0 0 96,0 0-96,0 0 32,0 0-32,0 16 0,0-16-32,0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19 31,-15-19-63,15 0-353,0 16-833,0-16-384,-15 0-544,15 18-864</inkml:trace>
  <inkml:trace contextRef="#ctx0" brushRef="#br0" timeOffset="5">510 836 352,'0'0'448,"0"0"353,0 0 224,0 0-224,0 0-321,0 0-127,0 0 31,0 0-64,0 0 65,0 0 127,0 0-64,0 0 161,0 0 0,0 0-97,0 0-31,0 0-129,0 0-128,0 0-64,0 0 0,0 0 33,0 0-65,0 0 0,0 0 0,0 0-64,0 0 32,0 0 0,0 0-32,0 0 96,0 0 97,0 0 95,0 0-128,15 0 64,-15 0-159,17 0 95,-17 0-32,14 0 32,3 0-128,-17-18 96,15 18-63,0 0 31,-15 0-64,15 0-96,-15 0 96,16 0-96,-1 0 96,-15 0-64,0 0 128,16 0-64,-16 0 96,15 0-127,-15 0 31,0 0 64,16 0-192,-16 0 96,0 0-64,15 0 32,-15 0-32,0 0 0,0 0 0,16 0 32,-16 0-32,0 0-32,0 0 96,0 0-96,0 0 64,15 0-32,-15 0-32,0 0 32,0 0 32,0 0-32,0 0 0,0 0 96,16 0-96,-16 0 0,15 0-32,-15 0 64,0 0-64,16 0 64,-16 0 0,0 0-32,14 0 0,-14 0 32,0 0-32,16 0 0,-16 0 0,0 0 0,15 0 32,-15 0-32,0 0 32,0 0-32,17 0 0,-17 0 0,0 0-64,16 0 128,-16 0-64,0 0 0,15 0 32,-15 0-32,0 0 32,15 0-64,-15 0 64,0 0-64,0 0 64,15 0-32,-15 0 32,0 0-64,16 0 32,-16 0-32,0 0 64,0 0-32,0 0-32,0 0 64,15 0-32,-15 0-32,0 0 64,0 0-32,16 0 0,-16 0-64,0 0 32,0 0-32,0 0 160,15 0-96,-15 0 0,0 0 32,0 0 0,0 0-32,0 0 32,0 0 32,0 0-64,0 0 32,0 0-32,0 0 0,0 0-96,0 0 192,0 0-96,0 0 0,0 0-32,0 0 64,0 0-64,0 0 32,0 0 0,0 0 0,0 0 32,0 0-64,0 0 96,0 0-96,0 0 0,0 0 64,17 0 0,-17 0-32,0 0 0,0 0 0,14 0 0,-14 0 32,0 0-128,0 0 96,0 0-96,0 0 64,0 0 0,0 0-32,16 0 192,-16 0-128,0 0 32,0 0 32,0 0-128,0 0 64,0 0-128,0 0 0,0 0-64,0 0 32,0 0-33,0 0-223,0 0-545,0 0-608,0 0-962,0 0-2177</inkml:trace>
  <inkml:trace contextRef="#ctx0" brushRef="#br0" timeOffset="6">649 853 1281,'0'0'672,"0"0"-351,0 0-129,0 0 641,0 0-545,0 0 353,0 0-129,0 0 33,0 0 31,0 0-95,0 0-65,0 0 128,-15 0 33,15 0-33,0 0-63,0 0-257,0 0 257,0-17 63,0 17-448,0 0 321,-16 0-225,16 0-32,0 0 32,-15 0-64,15 0 225,-15 0-193,15 0 64,0 0 64,0 0-192,0 0-64,-15 0 64,15 0-224,0 0 320,-17 0-224,17 0 257,0 0-161,-14 0 0,14 0 64,-17 0-32,17 0-32,0 0 160,-15 0-64,15 0-63,0 0-1,-16 0 0,16 0 32,0 0-96,0 0-32,-14 0 32,14 0-64,0 0 96,0 0-64,-16 0 64,16 0-64,0 0 64,0 0-64,0 0-32,0 0 64,-15 0-32,15 0 64,0 0-96,0 0 32,0 0 0,0 0 32,-16 0-96,16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464 922 448,'0'0'1441,"0"0"-1024,0 0 383,0 0-223,0 0-193,0 0 1,0 0-97,0 0 32,0 0-31,0 0-1,0 0-64,0 0 32,0 0 33,0 0 63,0 0 321,0 0-33,0 0-223,0 0-193,0 0-32,16 0-64,-16 0 0,14 0 0,-14 0 0,16 0 33,-16 0-33,15 0 0,2 0 32,-17 0-96,14 0 96,-14 0-64,17 0 32,-2 0 33,-15 0-65,15 0 0,-15 0 0,15 0-96,-15 0 96,0 0-96,16 0 160,-16 0-64,15 0 64,-15 0-64,0 0 0,0 0-31,16 0-1,-16 0 32,15 0-64,-15 0 32,0 0-64,16 0 32,-16 0 0,0 18-32,15-18 96,-15 0-96,0 0 32,16 0 0,-16 0 0,0 0 0,15 0 0,-15 0 64,0 0-64,16 0-32,-16 0 64,0 0-32,15 0 0,-15 0 64,0 0-96,0 0 64,16 0-64,-16 0 33,0 0-1,14 0 0,-14 0 0,0 0-32,0 0 96,16 0-96,-16 0 64,0 0-64,15 0 32,-15 0-32,0 0 32,0 0-32,17 0 32,-17 0 32,0 0-32,16 0 0,-16 0 0,0 0 32,15 0-64,-15 0 96,15 0-96,-15 0 0,0 0 32,15 0 0,-15 0 0,0 0-32,0 0 96,16 0-96,-16 0 96,0 0-96,0 0 32,0 0 0,15 0 1,-15 0-33,0 0 0,0 0 32,16 0-64,-16 17 64,0-17-32,0 0 0,0 0 32,0 0-32,15 0 0,-15 0 0,0 0 0,0 0 0,0 0 32,0 0-32,0 0 0,17 0 0,-17 0 32,0 0-32,0 0 0,14 0 0,-14 0 0,0 0 0,0 0-32,0 0 64,16 0-64,-16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1268 191 736,'0'0'673,"0"-18"-417,0 18 449,0 0-97,0 0-287,0 0-97,0 0 32,0 0 96,0 0 161,0 0-97,0 0-31,0 0 127,0 0-63,0 0 31,0 0 33,0 0-129,0 0-96,0 0-64,0 0-96,0 0-63,0 0 31,0 0 128,0 0-160,0 0 32,0 0 128,0 0 129,0 0-97,0 0-64,0 0-32,0 0-96,0 18 32,0-18-32,0 0 32,0 17-32,0-17 1,0 18-1,0-18 32,-16 0-64,16 17-32,0-17 128,0 0-96,0 18 32,0-18-64,-15 0 128,15 17-128,0-17 0,0 0 32,0 0-32,0 0 32,0 18-32,0-18 32,0 0-64,0 0 64,-16 0 64,16 17-32,0-17-64,0 0 96,0 0 0,0 18-63,0-18 31,0 0-32,0 0 96,-15 0-96,15 16 0,0-16 96,0 0-96,0 0 32,0 0 32,0 18 0,0-18 0,0 0-96,0 0 32,-15 19 0,15-19-32,0 16 96,0-16-32,-15 0-31,15 18 31,0-18-32,0 0 64,0 0-96,0 17 0,0-17 32,-16 0 0,16 18-32,0-18 0,0 0 0,0 0-32,0 17 64,0-17-32,0 0 32,0 0-96,0 0 96,0 0-32,0 0 0,0 0 0,0 0 0,0 18 0,-15-18 0,15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264 122 256,'0'0'736,"0"0"-63,0 0-96,0 0-1,0 0 33,0 0 31,0 0-31,0 0-161,0 0-31,0 0-97,0 0-32,0 0 65,0 0-33,0 0-32,0 0 33,0 0 127,0 0 0,0 0-63,0 0-65,0 0-64,0 0 1,0 0-193,0 0 128,0 0-32,0 0-32,0 0-64,0 0 32,0 17-32,0-17 0,0 18-64,0-18 64,0 0 0,0 16-64,0-16 97,0 18-65,0-18 64,0 17-96,15-17 128,-15 0-96,0 18 0,0-18 0,0 0 96,0 0-96,0 17 0,0-17 32,0 0 32,0 0-32,0 18 64,0-18-32,0 0-63,15 0-1,-15 0 32,0 0-32,0 0 64,0 17-96,0-17 32,0 0-32,0 0 64,0 18-32,0-18-32,0 0 64,0 0-32,0 17 32,0-17-64,0 0 64,15 0-64,-15 18 32,0-18 32,0 0 32,0 0-64,0 16 0,0-16 96,0 0-64,0 18-31,0-18 31,0 0-64,0 0 96,0 19-64,0-19 0,0 0 0,0 16-64,0-16 64,0 0-32,0 0 32,0 0-32,0 18-32,0-18 96,0 0-64,0 0 0,0 0 0,0 17 0,0-17 32,0 0-32,16 18 64,-16-18-64,0 0 32,0 0 0,0 17-64,0-17 32,0 0 64,0 0-64,0 18 0,0-18 32,0 0-32,0 0 0,0 0 0,0 0 32,0 0-64,0 0 32,0 0 32,0 0-32,0 0 96,0 0-192,0 0 192,0 0-192,0 0 96,0 0 96,0 0-96,0 0 0,0 0-96,0 0 192,0 0-192,0 0 224,0 17-160,15-17 32,-15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124 226 192,'-15'0'832,"15"0"-799,0 0 159,0 0-32,0 0-160,0 0 160,0 0 32,0 0 289,0-18 95,0 18 97,0 0-97,0 0-31,0 0-1,0 0 161,0 0-192,0 0-193,0 0 32,0 0 33,0 0-1,0 0-192,0 0-32,0 0 64,0 0 33,0 0-1,0 0 128,0 0 97,0 0-193,0 0-160,0 0-96,0 0 449,0 0-321,0 0-64,0 0 64,0 0 64,0 0 32,0 18-191,0-18 31,0 17-32,0 1 32,0-18-64,0 17 96,15 1-64,-15-18 32,0 17 64,0 1-96,16-2-64,-16-16 96,0 18-64,0-18 0,0 0-32,15 19 65,-15-19-65,0 0 64,0 16-64,0-16 96,0 18-64,0-18 32,0 0-32,0 17 0,0-17 64,16 0 0,-16 18-64,0-18 96,0 0-64,0 17-32,0-17 32,0 18-32,14-18 64,-14 0-64,0 17 0,0-17-32,0 18 0,0-18 33,0 0-33,0 0 32,0 0-32,0 16 32,0-16-32,0 0 32,0 0-32,0 0 32,0 19-32,16-19 96,-16 0-64,0 0-32,0 16 0,0-16 32,0 0 0,0 0-32,0 0 0,0 0 32,0 0-64,0 0 64,0 0-32,0 18 0,0-18 0,0 0 32,0 0-32,0 0 32,0 0-64,0 0 64,0 0-64,15 0 32,-15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1376 243 1569,'31'0'833,"-31"0"384,0 0 0,0 0-192,0 0-320,0 0-65,0 0 97,0 0-353,0 0-127,0 0-129,0 0 64,0 0 0,0 0 32,0 0 33,0 0-1,0 0 0,0 0-32,0 0 0,0 0 1,0 0 127,0 0-64,0 0 1,0 0-65,0 0-96,0 0-128,0 0 192,0 0-64,0 0-32,0 0-64,-15 0 32,15 18 0,0-18 1,0 0-1,-16 17-32,16-17 64,0 18-96,0-18 64,0 0-32,-15 17 0,15-17 0,0 0-32,0 18 64,0-18-32,0 16 0,-16-16-32,16 18 96,0-18 32,0 0-96,0 19 32,-15-19 0,15 0 64,0 0-96,0 16 1,0-16-1,0 0 32,0 0-96,0 18 32,0-18 64,0 0 0,-16 17-32,16-17-32,0 0 32,0 18-32,0-18 32,-15 0-32,15 17 32,0-17 0,0 0 0,0 18-32,0-18 0,-16 0 32,16 17-32,0-17 64,0 0-64,0 0 32,0 0-64,0 0 64,0 18-32,0-18 0,0 0 32,0 0-64,-15 0 64,15 16-32,0-16 0,0 0 32,0 0-32,0 0 0,0 0-32,0 0 64,0 0-32,0 0 0,0 0-64,0 0 128,0 0-96,0 0 64,0 0-96,0 0-32,0 0 96,0 0 96,0 0-96,0 0 0,0 0 32,0 0-32,0 0 32,0 0-32,0 0 0,0 0 0,0 0 64,0 0-96,0 19 64,0-19-32,0 0 0,0 0 32,0 0-64,0 0 64,0 0-32,0 0 0,-16 0 0,16 0 0,0 0 0,0 0 0,0 0-32,0 0-32,0 0 0,0 0-96,0 0 0,0 0-65,0 0-95,0 0-384,0 0-289,0 0-737,0 0-2466</inkml:trace>
  <inkml:trace contextRef="#ctx0" brushRef="#br1" timeOffset="12">1376 243 192,'0'0'576,"0"0"1,0 0 31,0 0-255,0 0-161,0 0-64,0 0-64,0 0 64,0 0 32,0 0 129,0 0 95,0 0 160,0 0-95,0 0-193,0 0-128,0 0-96,0 0-32,0 0 0,0 0-96,0 0-32,0 0-224,0 0-289,0 0 65,0 0-65,0 0-512</inkml:trace>
  <inkml:trace contextRef="#ctx0" brushRef="#br1" timeOffset="13">618 400 1985,'0'0'385,"0"0"672,0 0 128,0 0-256,0 0-193,0 0-63,0 0 224,0 0-224,0 0-257,0 0 289,0 0-353,0 0-192,0 0 0,0 0 0,0 0-96,0 0 1,0 0-33,0 0 32,-15 0 128,15 0-96,0 0 224,0 0-128,0 0 65,0 0-33,0 0-64,0 0 0,0 0-96,0 0 64,0 0 0,0 0 33,0 0-1,0 0 32,0 0-96,0 0 64,0 0-128,0 0 32,0 0 0,0 0-64,0 0 32,0 0 32,0 0 0,0 0 1,15 0 95,-15 0-64,0 0-32,16 0 0,-16 0 0,0 0 0,15 0-32,-15 0 0,0 0 64,16 0 0,-16 0-32,0 0 0,15 0 0,-15 0-32,0 0 1,16 0 31,-16 0-64,0 0 0,15 0-64,-15 0 64,0 0 64,16 0-32,-16 0-32,0 0 0,15 0 0,-15 0 32,0 0 0,16 0-32,-16-16-32,0 16 32,15 0 32,-15 0-32,0 0 0,0 0 32,0 0-32,0 0-32,0 0 64,0 0-64,0 0 64,0 0-32,0 0 64,0 0-64,0 0 32,0 0 64,0 0 0,0 0 32,0 0 32,0 0 0,0 0-31,0 0 95,0 0 64,0 0-128,0 0-96,0 0 96,0 0-64,0 0-64,0 16 65,0-16-97,-15 18 32,15-1 0,0-17-32,0 18 96,0-18-64,0 17-32,0 1 0,0-18 32,0 17 0,0-17 32,-16 18-96,16-18 64,0 0-32,0 16 32,0 3-32,0-19 32,0 0-32,0 16-32,0-16 64,0 0 0,0 0-32,0 18-32,0-18 64,0 0-32,0 0 32,0 0-64,0 0 32,0 0 32,0 0-64,0 0 64,0 0-64,0 17 32,0-17 0,0 0 0,0 0 0,0 0 0,0 0 0,0 0-32,0 0 64,0 0-64,0 0 32,0 0-64,0 0-32,0 0 32,0 0-96,0 0 63,0 0 33,0 0 0,0 0-128,0 0 0,0 0-96,0 0-97,0 0-95,0 0-65,0 0-416,0 0-928,0 0-1539,0 0-2049</inkml:trace>
  <inkml:trace contextRef="#ctx0" brushRef="#br1" timeOffset="14">510 888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0,15 0 96,-15 0-96,0 0-32,17 0 32,-17 0-64,14 0-64,-14 0 32,17 0 0,-2 0 0,-15 0 96,15 0-96,-15 0 160,15 0-128,-15 0 32,16 0-64,-16 0 0,15 0 0,-15 0 0,16 0 0,-16 0 0,15 0 33,-15 0-66,0 0 66,16 0-66,-16 0 66,0 0-66,15 0 66,-15 0-33,16 0-33,-16 0 66,15 0-33,-15 0 0,0 0 0,16-17 0,-16 17-65,0 0 97,15 0-32,-15 0 0,0 0 33,0 0-33,16 0 0,-16 0-33,0 0 66,14 0-66,-14 0 66,0 0-66,16 0 66,-16 0-33,0 0 0,0 0 0,15 0 32,-15 0-32,0 0 32,0 0 0,0 0-32,17 0 64,-17 0-128,0 0 128,16 17-64,-16-17 32,0 0 0,15 0-64,-15 0 32,0 0 0,0 0 32,15 0-64,-15 0 32,0 0 32,15 0-32,-15 0 0,0 0 0,16 0 0,-16 0 0,0 0 0,0 0 0,0 0 0,0 0 0,0 0 32,0 0-32,0 0 0,0 0-32,0 0 32,0 0 32,15 0-64,-15 0 32,0 0-32,0 0 64,16 0-32,-16 0 0,0 0 0,15 0 0,-15 0 0,0 0 0,0 0 32,0 0-64,0 0 96,0 0-64,0 0 0,0 0 32,0 0 0,17 0-32,-17 0 0,0 0 64,0 0-32,0 0 32,0 0-32,0 0 96,0 0-64,0 0 64,0 0-32,0 0-32,0 0 1,0 0-65,0 0 32,0 0-32,0 0 32,0 0-64,0 0 96,0 0 32,0 0 32,0 0 64,0 0-64,0 0 32,0 0-32,0 0 33,0 0-129,0 0 64,0 0-32,-17 0-64,17 0 0,-15 0 128,15 18-224,-16-18 256,16 0-96,-15 0-64,-1 0 32,1 0 0,15 0 128,-15 16-96,15-16-32,-15 0 64,15 0-96,-16 0 96,16 0-128,0 0 64,-17 0-64,17 0 0,0 0 32,-15 0 32,15 0 0,0 0-96,-16 0 128,16 18-96,0-18 32,-14 0 0,14 0 65,0 0-65,-16 0-33,16 0 33,0 0 33,0 0 31,-15 0-161,15 0 194,0 0-161,-16 0 64,16 0 0,0 0 64,0 0-32,-15 0-64,15 0 64,0 0-64,0 0 32,-16 0 0,16 0 96,0 0-96,0 0 0,-15 0 32,15 0-32,0 0 0,0 0-32,-16 0 32,16 0 0,-15 0 32,15 0-32,0 0 0,0 0 0,0 0 64,-16 0-64,16 0 32,0 0-32,0 0-32,0 0 32,0 0 32,0 0-32,-15 0 0,15 0 32,0 0-64,0 0 64,0 0-64,0 0 96,0 0-96,-16 0 64,16 0-32,0 0 64,0 0-64,0 0-64,-15 0 160,15 0-128,0 0 32,-15 0 32,15 0-64,0 0 64,-15 0 0,15 0-32,0 0 0,0 0 32,-17 0-96,17 0 128,0 0-64,0 0 32,0 0-32,-14 0-32,14 0 96,0 0-96,0 0 64,0 0-32,-17 0-64,17 0 96,0 0 0,-15 0-64,15 0 32,0 0 32,-16 0-64,16 0 32,0 0 0,-14 0 32,14 0-64,0 0 32,0 0 0,0 0 0,-16 0 32,16 0-32,0 0 0,0 0-32,0 0 64,0 0-64,0 0 32,0 0 0,0 0 0,0 0 0,0 0 0,-15 0 0,15 0-32,0 0 64,0 0-32,0 0-32,0 0 32,0 0 32,0 0-64,0 0 0,0 0 64,0 0-64,0 0 64,0 0-32,0 0 32,0 0-96,0 0 64,0 0-64,0 0 64,0 0 32,0 0-32,-16 0 0,16 0-32,0 0-32,0 0 64,0 0-32,0 0 64,0 0-32,0 0 0,0 0 0,0 0 64,0 0-160,0 0 96,0 0 0,0 0-32,0 0 0,0 0 0,0 0 0,0 0 0,0 0-64,0 0-65,0 0 1,0 0-64,0 0 32,0 0-257,0 0 1,0 0-161,0 0-191,0 0-161,0 0-1121,0 0-2178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48.97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05965DC1-E483-4F8F-8DCE-71F580DD5BAA}" emma:medium="tactile" emma:mode="ink">
          <msink:context xmlns:msink="http://schemas.microsoft.com/ink/2010/main" type="inkDrawing" rotatedBoundingBox="18032,8728 18062,10784 17435,10792 17405,8737" hotPoints="17812,8804 18106,10692 17597,10771 17303,8883" semanticType="enclosure" shapeName="Rectangle">
            <msink:sourceLink direction="with" ref="{0619FC69-C910-4FE2-AE4F-189C5FA09073}"/>
          </msink:context>
        </emma:interpretation>
      </emma:emma>
    </inkml:annotationXML>
    <inkml:trace contextRef="#ctx0" brushRef="#br0">2026 64 3042,'0'0'1250,"0"0"-257,0 0 128,0 0-353,0 0-223,0 0-225,0 0 161,0 0 63,0 0 33,0 0 223,0 0-127,0 0-64,0 0-33,0 0-191,0 0 63,0 31 64,0-31-31,0 34-129,0-4-96,0 4 65,0-3-65,0 2 0,0-2-96,0 3 161,0 30-161,0-31 64,0-2-160,0 3 64,0 30 225,0-33-129,31 2 128,-31-2-32,0-31-191,0 34 95,0-4-96,0 4 32,0-3 96,0 33-32,0-30-127,0-4 63,0 4 32,0-3-32,0 2-32,0-33 64,0 31-96,0 2-64,0-2 65,0 3-33,0-3-32,0-31-32,0 33 64,0-2-32,0 2 64,0-33-64,0 31-32,0 3 32,0-4 64,0-30-96,0 34 64,0-34 0,0 31-32,33-31 64,-33 33-96,0-33 160,0 31-160,0 3 96,0-34-96,0 33 65,0-33 63,0 31-64,0-31 32,0 34-32,0-34 32,0 0 32,0 30-96,0-30-32,0 0 0,0 34 32,0-34 32,0 31-64,0-31 0,0 0 32,0 33-32,0-33 64,0 31-64,0-31 32,0 0 0,0 33-32,0-33 0,0 0-64,0 31 96,0-31-32,0 0-32,0 0 32,0 0-32,0 0 64,0 34-32,0-34-32,0 0 32,0 31 0,0-31-64,0 0 64,0 0-64,0 0 64,0 0 0,0 0-64,0 33 32,0-33 0,0 0 32,0 0 0,0 0-32,0 0 0,0 0 0,0 0-96,0 0 32,0 0 64,0 0-32,0 0 32,0 0-64,0 0 128,0 0-32,0 0 0,0 0 0,0 0-32,0 0 32,0 0 0,0 0 0,0 0 0,0 0 32,0 0-64,0 0 128,0 0-192,0 0 192,0 0-192,0 0 192,0 0-96,0 0 32,0 0-64,0 0 32,0 0-64,0 0 64,0 0 0,0 0-65,0 0 1,0 0-64,0 0 32,0 0-64,0 0 32,0 0 32,0 0-32,0 0 32,0 0 32,0 0 64,0 0 0,31 0 64,3 0-64,-34 0 32,30 0-32,4-33-32,-3 33 32,2 0 32,-2 0 0,-31 0-64,0-31 32,34 31 32,-34 0-32,0 0 32,0 0-32,0 0 0,0 0 0,0 0 0,0 0 0,30 0 0,-30 0 32,34 0-32,-34 0 0,0 0 0,31 0 0,-31 0 0,33 0 64,-33 0-64,0 0 0,31 0 0,-31 0 64,0 0-64,0 0 0,0 0 0,33 0-32,-33 0 96,0 0-128,0 0 96,31 0-64,-31 0 96,0 0-96,34 0 32,-34 0 32,31 31-64,-31-31 64,0 0-64,33 0 64,-33 0-32,0 0 32,0 0-64,0 0 32,0 0 32,0 0-64,0 0 32,0 0-32,0 0 64,0 0-64,0 0 96,0 0-128,0 0 96,0 0 0,0 0-32,0 0 0,0 0 0,0 0 32,0 0-32,0 0 96,0 0-96,0 0 32,0 0 0,0 0 0,0 0-32,0 0 0,0 0-32,0 0 64,0 0 0,0 0-64,0 0 32,0 0 0,0 0 32,0 0-96,0 0 64,0 0 64,0 0-128,0 0 64,0 0-64,0 0 32,0 0-160,0 0 32,0 0-65,0 0 97,0 0-32,0 0 224,0 0 64,0 0-96,0 0-64,0-31 64,0 31-32,0-34-32,0 34 32,0-31 0,0-2 0,0 2-32,0-2 64,0 33-64,-33-31 32,33-33-32,0 30 0,0 3 96,0-2-96,-31-1 64,31-30-64,0 33 0,0-3 0,0 4 64,0-4-32,0 3-32,-34-2 96,34 2-96,0-2 64,0 2-160,0-3 192,0-30-96,0 33-64,0-2 32,0-32 32,0 35 32,0-4-64,-31-30 64,31 33-64,0-3 64,0 4 0,0-4-32,0 3 0,0-2-32,0-32 32,0 35-32,0-4 128,0 34-96,0-31 64,0-2-64,0 33 64,0 0-64,0-31 64,0 31-32,0-33-32,0 33 32,0-34 0,0 34 32,0-31-64,0 31 64,0-33-64,0 33 32,0 0-32,0-31 32,0 31 0,0 0 0,0 0 0,0 0 32,0 0-64,0-34 32,0 34 0,0 0 0,0 0 0,0 0 0,0 0 32,0 0-64,0 0 32,0 0 32,0 0-64,-33 0 32,33 0 0,0 0 0,0 0 32,0 0-64,0-30 64,0 30-64,0 0 64,0 0-96,0 0 96,0-34-64,0 34 64,0 0-64,0 0 32,0-31 32,0 31-32,0 0 0,0 0 0,0 0 32,0 0-32,0-33-32,0 33 64,0 0-32,0 0-32,0 0 32,0 0 32,0 0-64,0-31 64,0 31-64,0 0 64,0 0-32,0 0-32,0 0 32,0 0 64,0 0-96,0 0 0,0 0 64,0 0 0,0 0-32,0 0 0,0 0 0,0 0 32,0 0-32,0 0 64,0 0-128,0 0 64,0 0-32,0 0 32,0 0 0,0 0 32,0 0-64,0 0 64,0 0 32,0 0-128,0 0 64,0 0 0,0 0 64,0 0-160,0 0 128,0 0-64,0 0 64,0 0 32,0 0-128,0 0 160,0 0-128,0 0 32,0 0-64,0 0 64,0 0-32,0 0 32,0 0-96,0 0 64,0 0-64,0 0-65,0-34-159,0 34-64,0 0 31,0-30-31,0 30 192,0-34 96,0 34 64,0-31 32,0 31 0,0 0-32,0 0-32,0 0 0,0 0 64,0 0-64,0 0-129,0 0-95,0 0-224,0 0-225,0 0-320,0 0-192,0 0-801,0 0-3652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49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8847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13" Type="http://schemas.openxmlformats.org/officeDocument/2006/relationships/customXml" Target="../ink/ink5.xml"/><Relationship Id="rId18" Type="http://schemas.openxmlformats.org/officeDocument/2006/relationships/image" Target="../media/image8.emf"/><Relationship Id="rId3" Type="http://schemas.openxmlformats.org/officeDocument/2006/relationships/customXml" Target="../ink/ink1.xml"/><Relationship Id="rId7" Type="http://schemas.openxmlformats.org/officeDocument/2006/relationships/customXml" Target="../ink/ink2.xml"/><Relationship Id="rId12" Type="http://schemas.openxmlformats.org/officeDocument/2006/relationships/image" Target="../media/image5.emf"/><Relationship Id="rId17" Type="http://schemas.openxmlformats.org/officeDocument/2006/relationships/customXml" Target="../ink/ink7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customXml" Target="../ink/ink4.xml"/><Relationship Id="rId15" Type="http://schemas.openxmlformats.org/officeDocument/2006/relationships/customXml" Target="../ink/ink6.xml"/><Relationship Id="rId10" Type="http://schemas.openxmlformats.org/officeDocument/2006/relationships/image" Target="../media/image4.emf"/><Relationship Id="rId19" Type="http://schemas.openxmlformats.org/officeDocument/2006/relationships/customXml" Target="../ink/ink8.xml"/><Relationship Id="rId9" Type="http://schemas.openxmlformats.org/officeDocument/2006/relationships/customXml" Target="../ink/ink3.xml"/><Relationship Id="rId1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65.xml"/><Relationship Id="rId13" Type="http://schemas.openxmlformats.org/officeDocument/2006/relationships/customXml" Target="../ink/ink68.xml"/><Relationship Id="rId18" Type="http://schemas.openxmlformats.org/officeDocument/2006/relationships/customXml" Target="../ink/ink73.xml"/><Relationship Id="rId3" Type="http://schemas.openxmlformats.org/officeDocument/2006/relationships/image" Target="../media/image17.emf"/><Relationship Id="rId21" Type="http://schemas.openxmlformats.org/officeDocument/2006/relationships/image" Target="../media/image21.emf"/><Relationship Id="rId7" Type="http://schemas.openxmlformats.org/officeDocument/2006/relationships/customXml" Target="../ink/ink64.xml"/><Relationship Id="rId12" Type="http://schemas.openxmlformats.org/officeDocument/2006/relationships/customXml" Target="../ink/ink67.xml"/><Relationship Id="rId17" Type="http://schemas.openxmlformats.org/officeDocument/2006/relationships/customXml" Target="../ink/ink72.xml"/><Relationship Id="rId2" Type="http://schemas.openxmlformats.org/officeDocument/2006/relationships/customXml" Target="../ink/ink60.xml"/><Relationship Id="rId16" Type="http://schemas.openxmlformats.org/officeDocument/2006/relationships/customXml" Target="../ink/ink71.xml"/><Relationship Id="rId20" Type="http://schemas.openxmlformats.org/officeDocument/2006/relationships/customXml" Target="../ink/ink74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63.xml"/><Relationship Id="rId11" Type="http://schemas.openxmlformats.org/officeDocument/2006/relationships/image" Target="../media/image19.emf"/><Relationship Id="rId24" Type="http://schemas.openxmlformats.org/officeDocument/2006/relationships/image" Target="../media/image22.emf"/><Relationship Id="rId5" Type="http://schemas.openxmlformats.org/officeDocument/2006/relationships/customXml" Target="../ink/ink62.xml"/><Relationship Id="rId15" Type="http://schemas.openxmlformats.org/officeDocument/2006/relationships/customXml" Target="../ink/ink70.xml"/><Relationship Id="rId23" Type="http://schemas.openxmlformats.org/officeDocument/2006/relationships/customXml" Target="../ink/ink76.xml"/><Relationship Id="rId10" Type="http://schemas.openxmlformats.org/officeDocument/2006/relationships/customXml" Target="../ink/ink66.xml"/><Relationship Id="rId19" Type="http://schemas.openxmlformats.org/officeDocument/2006/relationships/image" Target="../media/image20.emf"/><Relationship Id="rId4" Type="http://schemas.openxmlformats.org/officeDocument/2006/relationships/customXml" Target="../ink/ink61.xml"/><Relationship Id="rId9" Type="http://schemas.openxmlformats.org/officeDocument/2006/relationships/image" Target="../media/image18.emf"/><Relationship Id="rId14" Type="http://schemas.openxmlformats.org/officeDocument/2006/relationships/customXml" Target="../ink/ink69.xml"/><Relationship Id="rId22" Type="http://schemas.openxmlformats.org/officeDocument/2006/relationships/customXml" Target="../ink/ink7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13" Type="http://schemas.openxmlformats.org/officeDocument/2006/relationships/customXml" Target="../ink/ink16.xml"/><Relationship Id="rId18" Type="http://schemas.openxmlformats.org/officeDocument/2006/relationships/customXml" Target="../ink/ink21.xml"/><Relationship Id="rId3" Type="http://schemas.openxmlformats.org/officeDocument/2006/relationships/image" Target="../media/image10.emf"/><Relationship Id="rId21" Type="http://schemas.openxmlformats.org/officeDocument/2006/relationships/customXml" Target="../ink/ink23.xml"/><Relationship Id="rId7" Type="http://schemas.openxmlformats.org/officeDocument/2006/relationships/image" Target="../media/image12.emf"/><Relationship Id="rId12" Type="http://schemas.openxmlformats.org/officeDocument/2006/relationships/image" Target="../media/image13.emf"/><Relationship Id="rId17" Type="http://schemas.openxmlformats.org/officeDocument/2006/relationships/customXml" Target="../ink/ink20.xml"/><Relationship Id="rId25" Type="http://schemas.openxmlformats.org/officeDocument/2006/relationships/customXml" Target="../ink/ink25.xml"/><Relationship Id="rId2" Type="http://schemas.openxmlformats.org/officeDocument/2006/relationships/customXml" Target="../ink/ink9.xml"/><Relationship Id="rId16" Type="http://schemas.openxmlformats.org/officeDocument/2006/relationships/customXml" Target="../ink/ink19.xml"/><Relationship Id="rId20" Type="http://schemas.openxmlformats.org/officeDocument/2006/relationships/image" Target="../media/image14.emf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11.xml"/><Relationship Id="rId11" Type="http://schemas.openxmlformats.org/officeDocument/2006/relationships/customXml" Target="../ink/ink15.xml"/><Relationship Id="rId24" Type="http://schemas.openxmlformats.org/officeDocument/2006/relationships/image" Target="../media/image16.emf"/><Relationship Id="rId5" Type="http://schemas.openxmlformats.org/officeDocument/2006/relationships/image" Target="../media/image11.emf"/><Relationship Id="rId15" Type="http://schemas.openxmlformats.org/officeDocument/2006/relationships/customXml" Target="../ink/ink18.xml"/><Relationship Id="rId23" Type="http://schemas.openxmlformats.org/officeDocument/2006/relationships/customXml" Target="../ink/ink24.xml"/><Relationship Id="rId10" Type="http://schemas.openxmlformats.org/officeDocument/2006/relationships/customXml" Target="../ink/ink14.xml"/><Relationship Id="rId19" Type="http://schemas.openxmlformats.org/officeDocument/2006/relationships/customXml" Target="../ink/ink22.xml"/><Relationship Id="rId4" Type="http://schemas.openxmlformats.org/officeDocument/2006/relationships/customXml" Target="../ink/ink10.xml"/><Relationship Id="rId9" Type="http://schemas.openxmlformats.org/officeDocument/2006/relationships/customXml" Target="../ink/ink13.xml"/><Relationship Id="rId14" Type="http://schemas.openxmlformats.org/officeDocument/2006/relationships/customXml" Target="../ink/ink17.xml"/><Relationship Id="rId22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0.xml"/><Relationship Id="rId13" Type="http://schemas.openxmlformats.org/officeDocument/2006/relationships/customXml" Target="../ink/ink33.xml"/><Relationship Id="rId18" Type="http://schemas.openxmlformats.org/officeDocument/2006/relationships/customXml" Target="../ink/ink38.xml"/><Relationship Id="rId3" Type="http://schemas.openxmlformats.org/officeDocument/2006/relationships/customXml" Target="../ink/ink26.xml"/><Relationship Id="rId21" Type="http://schemas.openxmlformats.org/officeDocument/2006/relationships/customXml" Target="../ink/ink40.xml"/><Relationship Id="rId7" Type="http://schemas.openxmlformats.org/officeDocument/2006/relationships/customXml" Target="../ink/ink29.xml"/><Relationship Id="rId12" Type="http://schemas.openxmlformats.org/officeDocument/2006/relationships/image" Target="../media/image19.emf"/><Relationship Id="rId17" Type="http://schemas.openxmlformats.org/officeDocument/2006/relationships/customXml" Target="../ink/ink37.xml"/><Relationship Id="rId25" Type="http://schemas.openxmlformats.org/officeDocument/2006/relationships/image" Target="../media/image22.emf"/><Relationship Id="rId2" Type="http://schemas.openxmlformats.org/officeDocument/2006/relationships/notesSlide" Target="../notesSlides/notesSlide7.xml"/><Relationship Id="rId16" Type="http://schemas.openxmlformats.org/officeDocument/2006/relationships/customXml" Target="../ink/ink36.xml"/><Relationship Id="rId20" Type="http://schemas.openxmlformats.org/officeDocument/2006/relationships/image" Target="../media/image20.emf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8.xml"/><Relationship Id="rId11" Type="http://schemas.openxmlformats.org/officeDocument/2006/relationships/customXml" Target="../ink/ink32.xml"/><Relationship Id="rId24" Type="http://schemas.openxmlformats.org/officeDocument/2006/relationships/customXml" Target="../ink/ink42.xml"/><Relationship Id="rId5" Type="http://schemas.openxmlformats.org/officeDocument/2006/relationships/customXml" Target="../ink/ink27.xml"/><Relationship Id="rId15" Type="http://schemas.openxmlformats.org/officeDocument/2006/relationships/customXml" Target="../ink/ink35.xml"/><Relationship Id="rId23" Type="http://schemas.openxmlformats.org/officeDocument/2006/relationships/customXml" Target="../ink/ink41.xml"/><Relationship Id="rId10" Type="http://schemas.openxmlformats.org/officeDocument/2006/relationships/image" Target="../media/image18.emf"/><Relationship Id="rId19" Type="http://schemas.openxmlformats.org/officeDocument/2006/relationships/customXml" Target="../ink/ink39.xml"/><Relationship Id="rId4" Type="http://schemas.openxmlformats.org/officeDocument/2006/relationships/image" Target="../media/image17.emf"/><Relationship Id="rId9" Type="http://schemas.openxmlformats.org/officeDocument/2006/relationships/customXml" Target="../ink/ink31.xml"/><Relationship Id="rId14" Type="http://schemas.openxmlformats.org/officeDocument/2006/relationships/customXml" Target="../ink/ink34.xml"/><Relationship Id="rId22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48.xml"/><Relationship Id="rId13" Type="http://schemas.openxmlformats.org/officeDocument/2006/relationships/customXml" Target="../ink/ink51.xml"/><Relationship Id="rId18" Type="http://schemas.openxmlformats.org/officeDocument/2006/relationships/customXml" Target="../ink/ink56.xml"/><Relationship Id="rId3" Type="http://schemas.openxmlformats.org/officeDocument/2006/relationships/image" Target="../media/image17.emf"/><Relationship Id="rId21" Type="http://schemas.openxmlformats.org/officeDocument/2006/relationships/image" Target="../media/image21.emf"/><Relationship Id="rId7" Type="http://schemas.openxmlformats.org/officeDocument/2006/relationships/customXml" Target="../ink/ink47.xml"/><Relationship Id="rId12" Type="http://schemas.openxmlformats.org/officeDocument/2006/relationships/customXml" Target="../ink/ink50.xml"/><Relationship Id="rId17" Type="http://schemas.openxmlformats.org/officeDocument/2006/relationships/customXml" Target="../ink/ink55.xml"/><Relationship Id="rId2" Type="http://schemas.openxmlformats.org/officeDocument/2006/relationships/customXml" Target="../ink/ink43.xml"/><Relationship Id="rId16" Type="http://schemas.openxmlformats.org/officeDocument/2006/relationships/customXml" Target="../ink/ink54.xml"/><Relationship Id="rId20" Type="http://schemas.openxmlformats.org/officeDocument/2006/relationships/customXml" Target="../ink/ink57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46.xml"/><Relationship Id="rId11" Type="http://schemas.openxmlformats.org/officeDocument/2006/relationships/image" Target="../media/image19.emf"/><Relationship Id="rId24" Type="http://schemas.openxmlformats.org/officeDocument/2006/relationships/image" Target="../media/image22.emf"/><Relationship Id="rId5" Type="http://schemas.openxmlformats.org/officeDocument/2006/relationships/customXml" Target="../ink/ink45.xml"/><Relationship Id="rId15" Type="http://schemas.openxmlformats.org/officeDocument/2006/relationships/customXml" Target="../ink/ink53.xml"/><Relationship Id="rId23" Type="http://schemas.openxmlformats.org/officeDocument/2006/relationships/customXml" Target="../ink/ink59.xml"/><Relationship Id="rId10" Type="http://schemas.openxmlformats.org/officeDocument/2006/relationships/customXml" Target="../ink/ink49.xml"/><Relationship Id="rId19" Type="http://schemas.openxmlformats.org/officeDocument/2006/relationships/image" Target="../media/image20.emf"/><Relationship Id="rId4" Type="http://schemas.openxmlformats.org/officeDocument/2006/relationships/customXml" Target="../ink/ink44.xml"/><Relationship Id="rId9" Type="http://schemas.openxmlformats.org/officeDocument/2006/relationships/image" Target="../media/image18.emf"/><Relationship Id="rId14" Type="http://schemas.openxmlformats.org/officeDocument/2006/relationships/customXml" Target="../ink/ink52.xml"/><Relationship Id="rId22" Type="http://schemas.openxmlformats.org/officeDocument/2006/relationships/customXml" Target="../ink/ink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06951" y="800100"/>
            <a:ext cx="7596563" cy="1815882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charset="0"/>
              </a:rPr>
              <a:t>10 </a:t>
            </a:r>
            <a:r>
              <a:rPr lang="en-US" sz="2800" dirty="0">
                <a:solidFill>
                  <a:schemeClr val="accent5"/>
                </a:solidFill>
                <a:latin typeface="Orly's Font 2" charset="0"/>
              </a:rPr>
              <a:t>kids liked to play on the swings and monkey bars best.  If 6 children liked the swings best how many like the monkey bars best?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1" name="Ink 50"/>
              <p14:cNvContentPartPr/>
              <p14:nvPr/>
            </p14:nvContentPartPr>
            <p14:xfrm>
              <a:off x="1645838" y="4301886"/>
              <a:ext cx="360" cy="360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42598" y="4298646"/>
                <a:ext cx="6840" cy="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7" name="Ink 116"/>
              <p14:cNvContentPartPr/>
              <p14:nvPr/>
            </p14:nvContentPartPr>
            <p14:xfrm>
              <a:off x="1520152" y="3259686"/>
              <a:ext cx="1523520" cy="625320"/>
            </p14:xfrm>
          </p:contentPart>
        </mc:Choice>
        <mc:Fallback xmlns="">
          <p:pic>
            <p:nvPicPr>
              <p:cNvPr id="117" name="Ink 11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506832" y="3249966"/>
                <a:ext cx="1551960" cy="65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4" name="Ink 123"/>
              <p14:cNvContentPartPr/>
              <p14:nvPr/>
            </p14:nvContentPartPr>
            <p14:xfrm>
              <a:off x="1530232" y="3305406"/>
              <a:ext cx="1565280" cy="939240"/>
            </p14:xfrm>
          </p:contentPart>
        </mc:Choice>
        <mc:Fallback xmlns="">
          <p:pic>
            <p:nvPicPr>
              <p:cNvPr id="124" name="Ink 123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518712" y="3296406"/>
                <a:ext cx="1591200" cy="96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7" name="Ink 136"/>
              <p14:cNvContentPartPr/>
              <p14:nvPr/>
            </p14:nvContentPartPr>
            <p14:xfrm>
              <a:off x="5517232" y="3120366"/>
              <a:ext cx="1227960" cy="1078200"/>
            </p14:xfrm>
          </p:contentPart>
        </mc:Choice>
        <mc:Fallback xmlns="">
          <p:pic>
            <p:nvPicPr>
              <p:cNvPr id="137" name="Ink 13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507512" y="3105606"/>
                <a:ext cx="1252440" cy="110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41" name="Ink 140"/>
              <p14:cNvContentPartPr/>
              <p14:nvPr/>
            </p14:nvContentPartPr>
            <p14:xfrm>
              <a:off x="5762752" y="3815526"/>
              <a:ext cx="773280" cy="92880"/>
            </p14:xfrm>
          </p:contentPart>
        </mc:Choice>
        <mc:Fallback xmlns="">
          <p:pic>
            <p:nvPicPr>
              <p:cNvPr id="141" name="Ink 14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748352" y="3803286"/>
                <a:ext cx="80028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2" name="Ink 141"/>
              <p14:cNvContentPartPr/>
              <p14:nvPr/>
            </p14:nvContentPartPr>
            <p14:xfrm>
              <a:off x="5540632" y="3189486"/>
              <a:ext cx="37800" cy="961560"/>
            </p14:xfrm>
          </p:contentPart>
        </mc:Choice>
        <mc:Fallback xmlns="">
          <p:pic>
            <p:nvPicPr>
              <p:cNvPr id="142" name="Ink 14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526592" y="3177606"/>
                <a:ext cx="68040" cy="9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43" name="Ink 142"/>
              <p14:cNvContentPartPr/>
              <p14:nvPr/>
            </p14:nvContentPartPr>
            <p14:xfrm>
              <a:off x="5755912" y="3212526"/>
              <a:ext cx="305640" cy="700920"/>
            </p14:xfrm>
          </p:contentPart>
        </mc:Choice>
        <mc:Fallback xmlns="">
          <p:pic>
            <p:nvPicPr>
              <p:cNvPr id="143" name="Ink 14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740432" y="3198126"/>
                <a:ext cx="336240" cy="73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4" name="Ink 143"/>
              <p14:cNvContentPartPr/>
              <p14:nvPr/>
            </p14:nvContentPartPr>
            <p14:xfrm>
              <a:off x="6271432" y="3143046"/>
              <a:ext cx="230400" cy="742320"/>
            </p14:xfrm>
          </p:contentPart>
        </mc:Choice>
        <mc:Fallback xmlns="">
          <p:pic>
            <p:nvPicPr>
              <p:cNvPr id="144" name="Ink 143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258832" y="3130446"/>
                <a:ext cx="257400" cy="76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2377363" y="4728986"/>
            <a:ext cx="1814502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16 - 2 = 14 </a:t>
            </a:r>
          </a:p>
          <a:p>
            <a:pPr marL="0" indent="0" algn="ctr">
              <a:buFont typeface="Wingdings" pitchFamily="2" charset="2"/>
              <a:buNone/>
            </a:pP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4610957" y="4728986"/>
            <a:ext cx="1814502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14 - 4 = </a:t>
            </a:r>
            <a:r>
              <a:rPr lang="en-US" sz="23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610457" y="571500"/>
            <a:ext cx="876214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5"/>
                </a:solidFill>
                <a:latin typeface="Orly's Font 2" charset="0"/>
              </a:rPr>
              <a:t>     </a:t>
            </a:r>
            <a:r>
              <a:rPr lang="en-US" sz="2200" dirty="0">
                <a:solidFill>
                  <a:schemeClr val="accent5"/>
                </a:solidFill>
                <a:latin typeface="Orly's Font 2" charset="0"/>
              </a:rPr>
              <a:t>2 students decided not to play </a:t>
            </a:r>
            <a:r>
              <a:rPr lang="en-US" sz="2200" dirty="0" smtClean="0">
                <a:solidFill>
                  <a:schemeClr val="accent5"/>
                </a:solidFill>
                <a:latin typeface="Orly's Font 2" charset="0"/>
              </a:rPr>
              <a:t>                                                        basketball </a:t>
            </a:r>
            <a:r>
              <a:rPr lang="en-US" sz="2200" dirty="0">
                <a:solidFill>
                  <a:schemeClr val="accent5"/>
                </a:solidFill>
                <a:latin typeface="Orly's Font 2" charset="0"/>
              </a:rPr>
              <a:t>and 4 students decided </a:t>
            </a:r>
            <a:r>
              <a:rPr lang="en-US" sz="2200" dirty="0" smtClean="0">
                <a:solidFill>
                  <a:schemeClr val="accent5"/>
                </a:solidFill>
                <a:latin typeface="Orly's Font 2" charset="0"/>
              </a:rPr>
              <a:t>not </a:t>
            </a:r>
            <a:r>
              <a:rPr lang="en-US" sz="2200" dirty="0">
                <a:solidFill>
                  <a:schemeClr val="accent5"/>
                </a:solidFill>
                <a:latin typeface="Orly's Font 2" charset="0"/>
              </a:rPr>
              <a:t>to play </a:t>
            </a:r>
            <a:r>
              <a:rPr lang="en-US" sz="2200" dirty="0" smtClean="0">
                <a:solidFill>
                  <a:schemeClr val="accent5"/>
                </a:solidFill>
                <a:latin typeface="Orly's Font 2" charset="0"/>
              </a:rPr>
              <a:t>football. How </a:t>
            </a:r>
            <a:r>
              <a:rPr lang="en-US" sz="2200" dirty="0">
                <a:solidFill>
                  <a:schemeClr val="accent5"/>
                </a:solidFill>
                <a:latin typeface="Orly's Font 2" charset="0"/>
              </a:rPr>
              <a:t>many student in our class play sports now?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82481" y="2286000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365524" y="303548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65524" y="3788316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389269" y="4845222"/>
            <a:ext cx="1836187" cy="54556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1412" y="4913988"/>
            <a:ext cx="1818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  = 1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2080024" y="2310724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365524" y="4043545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294894" y="324419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331065" y="2436042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4" name="Ink 43"/>
              <p14:cNvContentPartPr/>
              <p14:nvPr/>
            </p14:nvContentPartPr>
            <p14:xfrm>
              <a:off x="2306005" y="2452038"/>
              <a:ext cx="771532" cy="583446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93404" y="244196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5" name="Ink 44"/>
              <p14:cNvContentPartPr/>
              <p14:nvPr/>
            </p14:nvContentPartPr>
            <p14:xfrm>
              <a:off x="3210107" y="2407668"/>
              <a:ext cx="771532" cy="583446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7506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6" name="Ink 45"/>
              <p14:cNvContentPartPr/>
              <p14:nvPr/>
            </p14:nvContentPartPr>
            <p14:xfrm>
              <a:off x="4208858" y="2407668"/>
              <a:ext cx="771532" cy="583446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96257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7" name="Ink 46"/>
              <p14:cNvContentPartPr/>
              <p14:nvPr/>
            </p14:nvContentPartPr>
            <p14:xfrm>
              <a:off x="5123258" y="2434676"/>
              <a:ext cx="771532" cy="583446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10657" y="242459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8" name="Ink 47"/>
              <p14:cNvContentPartPr/>
              <p14:nvPr/>
            </p14:nvContentPartPr>
            <p14:xfrm>
              <a:off x="6037658" y="2407668"/>
              <a:ext cx="771532" cy="583446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25057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9" name="Ink 48"/>
              <p14:cNvContentPartPr/>
              <p14:nvPr/>
            </p14:nvContentPartPr>
            <p14:xfrm>
              <a:off x="6880624" y="2408169"/>
              <a:ext cx="771532" cy="583446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868023" y="2398091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50" name="Ink 49"/>
              <p14:cNvContentPartPr/>
              <p14:nvPr/>
            </p14:nvContentPartPr>
            <p14:xfrm>
              <a:off x="7709292" y="2407668"/>
              <a:ext cx="771532" cy="583446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696691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51" name="Ink 50"/>
              <p14:cNvContentPartPr/>
              <p14:nvPr/>
            </p14:nvContentPartPr>
            <p14:xfrm>
              <a:off x="2306005" y="3152525"/>
              <a:ext cx="771532" cy="583446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93404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2" name="Ink 51"/>
              <p14:cNvContentPartPr/>
              <p14:nvPr/>
            </p14:nvContentPartPr>
            <p14:xfrm>
              <a:off x="3201426" y="3176743"/>
              <a:ext cx="771532" cy="583446"/>
            </p14:xfrm>
          </p:contentPart>
        </mc:Choice>
        <mc:Fallback xmlns="">
          <p:pic>
            <p:nvPicPr>
              <p:cNvPr id="52" name="Ink 5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88825" y="316666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53" name="Ink 52"/>
              <p14:cNvContentPartPr/>
              <p14:nvPr/>
            </p14:nvContentPartPr>
            <p14:xfrm>
              <a:off x="4177028" y="3152525"/>
              <a:ext cx="771532" cy="583446"/>
            </p14:xfrm>
          </p:contentPart>
        </mc:Choice>
        <mc:Fallback xmlns="">
          <p:pic>
            <p:nvPicPr>
              <p:cNvPr id="53" name="Ink 5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64427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4" name="Ink 53"/>
              <p14:cNvContentPartPr/>
              <p14:nvPr/>
            </p14:nvContentPartPr>
            <p14:xfrm>
              <a:off x="5123258" y="3152525"/>
              <a:ext cx="771532" cy="583446"/>
            </p14:xfrm>
          </p:contentPart>
        </mc:Choice>
        <mc:Fallback xmlns="">
          <p:pic>
            <p:nvPicPr>
              <p:cNvPr id="54" name="Ink 5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10657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55" name="Ink 54"/>
              <p14:cNvContentPartPr/>
              <p14:nvPr/>
            </p14:nvContentPartPr>
            <p14:xfrm>
              <a:off x="6037658" y="3152525"/>
              <a:ext cx="771532" cy="583446"/>
            </p14:xfrm>
          </p:contentPart>
        </mc:Choice>
        <mc:Fallback xmlns="">
          <p:pic>
            <p:nvPicPr>
              <p:cNvPr id="55" name="Ink 5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25057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6" name="Ink 55"/>
              <p14:cNvContentPartPr/>
              <p14:nvPr/>
            </p14:nvContentPartPr>
            <p14:xfrm>
              <a:off x="2306005" y="3909373"/>
              <a:ext cx="771532" cy="583446"/>
            </p14:xfrm>
          </p:contentPart>
        </mc:Choice>
        <mc:Fallback xmlns="">
          <p:pic>
            <p:nvPicPr>
              <p:cNvPr id="56" name="Ink 5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293404" y="389929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57" name="Ink 56"/>
              <p14:cNvContentPartPr/>
              <p14:nvPr/>
            </p14:nvContentPartPr>
            <p14:xfrm>
              <a:off x="3151590" y="3969603"/>
              <a:ext cx="771532" cy="583446"/>
            </p14:xfrm>
          </p:contentPart>
        </mc:Choice>
        <mc:Fallback xmlns="">
          <p:pic>
            <p:nvPicPr>
              <p:cNvPr id="57" name="Ink 56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138989" y="39595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58" name="Ink 57"/>
              <p14:cNvContentPartPr/>
              <p14:nvPr/>
            </p14:nvContentPartPr>
            <p14:xfrm>
              <a:off x="4191865" y="3943304"/>
              <a:ext cx="771532" cy="583446"/>
            </p14:xfrm>
          </p:contentPart>
        </mc:Choice>
        <mc:Fallback xmlns="">
          <p:pic>
            <p:nvPicPr>
              <p:cNvPr id="58" name="Ink 57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179264" y="393322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59" name="Ink 58"/>
              <p14:cNvContentPartPr/>
              <p14:nvPr/>
            </p14:nvContentPartPr>
            <p14:xfrm>
              <a:off x="5123258" y="3943304"/>
              <a:ext cx="771532" cy="583446"/>
            </p14:xfrm>
          </p:contentPart>
        </mc:Choice>
        <mc:Fallback xmlns="">
          <p:pic>
            <p:nvPicPr>
              <p:cNvPr id="59" name="Ink 58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110657" y="393322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0" name="Ink 59"/>
              <p14:cNvContentPartPr/>
              <p14:nvPr/>
            </p14:nvContentPartPr>
            <p14:xfrm>
              <a:off x="1077971" y="4941300"/>
              <a:ext cx="545583" cy="390980"/>
            </p14:xfrm>
          </p:contentPart>
        </mc:Choice>
        <mc:Fallback xmlns="">
          <p:pic>
            <p:nvPicPr>
              <p:cNvPr id="60" name="Ink 59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065375" y="4931219"/>
                <a:ext cx="568975" cy="413661"/>
              </a:xfrm>
              <a:prstGeom prst="rect">
                <a:avLst/>
              </a:prstGeom>
            </p:spPr>
          </p:pic>
        </mc:Fallback>
      </mc:AlternateContent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953357" y="1714500"/>
            <a:ext cx="731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1828800" y="5143500"/>
            <a:ext cx="544395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10 students play sports now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33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4" grpId="0"/>
      <p:bldP spid="39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1028700"/>
            <a:ext cx="8001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have learned to solve take apart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information from a picture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3501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solve take apart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information from a picture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1"/>
            <a:ext cx="7315200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charset="0"/>
              </a:rPr>
              <a:t>Not </a:t>
            </a:r>
            <a:r>
              <a:rPr lang="en-US" sz="2800" dirty="0">
                <a:solidFill>
                  <a:srgbClr val="0070C0"/>
                </a:solidFill>
                <a:latin typeface="Orly's Font 2" charset="0"/>
              </a:rPr>
              <a:t>thinking about the action and mixing up the operations when solving problems using information from picture graphs.   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29100" y="3319041"/>
            <a:ext cx="14019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</a:t>
            </a:r>
            <a:endParaRPr lang="en-US" sz="96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71090" y="3842261"/>
            <a:ext cx="2372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Take apart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12617" y="3842261"/>
            <a:ext cx="2887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Put together 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876901" y="4817442"/>
            <a:ext cx="52040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089355" y="4937869"/>
            <a:ext cx="1787545" cy="65954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14809" y="5112985"/>
            <a:ext cx="1770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150597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5167142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195842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7338842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3990027" y="4456303"/>
            <a:ext cx="51781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seesaw     slide        swing     monkey bars  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Smiley Face 59"/>
          <p:cNvSpPr/>
          <p:nvPr/>
        </p:nvSpPr>
        <p:spPr>
          <a:xfrm>
            <a:off x="2767830" y="5062138"/>
            <a:ext cx="430593" cy="411002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Smiley Face 60"/>
          <p:cNvSpPr/>
          <p:nvPr/>
        </p:nvSpPr>
        <p:spPr>
          <a:xfrm>
            <a:off x="4367623" y="379064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Smiley Face 61"/>
          <p:cNvSpPr/>
          <p:nvPr/>
        </p:nvSpPr>
        <p:spPr>
          <a:xfrm>
            <a:off x="4367623" y="3130953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Smiley Face 62"/>
          <p:cNvSpPr/>
          <p:nvPr/>
        </p:nvSpPr>
        <p:spPr>
          <a:xfrm>
            <a:off x="4367623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Smiley Face 63"/>
          <p:cNvSpPr/>
          <p:nvPr/>
        </p:nvSpPr>
        <p:spPr>
          <a:xfrm>
            <a:off x="7560821" y="18055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Smiley Face 64"/>
          <p:cNvSpPr/>
          <p:nvPr/>
        </p:nvSpPr>
        <p:spPr>
          <a:xfrm>
            <a:off x="7568023" y="381119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Smiley Face 65"/>
          <p:cNvSpPr/>
          <p:nvPr/>
        </p:nvSpPr>
        <p:spPr>
          <a:xfrm>
            <a:off x="7568023" y="314582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Smiley Face 66"/>
          <p:cNvSpPr/>
          <p:nvPr/>
        </p:nvSpPr>
        <p:spPr>
          <a:xfrm>
            <a:off x="5355094" y="381119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Smiley Face 67"/>
          <p:cNvSpPr/>
          <p:nvPr/>
        </p:nvSpPr>
        <p:spPr>
          <a:xfrm>
            <a:off x="5355094" y="31238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Smiley Face 68"/>
          <p:cNvSpPr/>
          <p:nvPr/>
        </p:nvSpPr>
        <p:spPr>
          <a:xfrm>
            <a:off x="7568023" y="247449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Smiley Face 69"/>
          <p:cNvSpPr/>
          <p:nvPr/>
        </p:nvSpPr>
        <p:spPr>
          <a:xfrm>
            <a:off x="6425023" y="3811191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Smiley Face 70"/>
          <p:cNvSpPr/>
          <p:nvPr/>
        </p:nvSpPr>
        <p:spPr>
          <a:xfrm>
            <a:off x="6425023" y="3135376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Smiley Face 71"/>
          <p:cNvSpPr/>
          <p:nvPr/>
        </p:nvSpPr>
        <p:spPr>
          <a:xfrm>
            <a:off x="6425023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Smiley Face 72"/>
          <p:cNvSpPr/>
          <p:nvPr/>
        </p:nvSpPr>
        <p:spPr>
          <a:xfrm>
            <a:off x="6425206" y="181777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Smiley Face 73"/>
          <p:cNvSpPr/>
          <p:nvPr/>
        </p:nvSpPr>
        <p:spPr>
          <a:xfrm>
            <a:off x="6425206" y="11430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Smiley Face 74"/>
          <p:cNvSpPr/>
          <p:nvPr/>
        </p:nvSpPr>
        <p:spPr>
          <a:xfrm>
            <a:off x="6425206" y="4572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59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/>
      <p:bldP spid="30" grpId="0" animBg="1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876901" y="4817442"/>
            <a:ext cx="52040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089355" y="4937869"/>
            <a:ext cx="1787545" cy="65954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14809" y="5112985"/>
            <a:ext cx="1770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150597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5167142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195842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7338842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3990027" y="4456303"/>
            <a:ext cx="51781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seesaw     slide        swing     monkey bars  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Smiley Face 59"/>
          <p:cNvSpPr/>
          <p:nvPr/>
        </p:nvSpPr>
        <p:spPr>
          <a:xfrm>
            <a:off x="2767830" y="5062138"/>
            <a:ext cx="430593" cy="411002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Smiley Face 60"/>
          <p:cNvSpPr/>
          <p:nvPr/>
        </p:nvSpPr>
        <p:spPr>
          <a:xfrm>
            <a:off x="4367623" y="379064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Smiley Face 61"/>
          <p:cNvSpPr/>
          <p:nvPr/>
        </p:nvSpPr>
        <p:spPr>
          <a:xfrm>
            <a:off x="4367623" y="3130953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Smiley Face 62"/>
          <p:cNvSpPr/>
          <p:nvPr/>
        </p:nvSpPr>
        <p:spPr>
          <a:xfrm>
            <a:off x="4367623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Smiley Face 63"/>
          <p:cNvSpPr/>
          <p:nvPr/>
        </p:nvSpPr>
        <p:spPr>
          <a:xfrm>
            <a:off x="7560821" y="18055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Smiley Face 64"/>
          <p:cNvSpPr/>
          <p:nvPr/>
        </p:nvSpPr>
        <p:spPr>
          <a:xfrm>
            <a:off x="7568023" y="381119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Smiley Face 65"/>
          <p:cNvSpPr/>
          <p:nvPr/>
        </p:nvSpPr>
        <p:spPr>
          <a:xfrm>
            <a:off x="7568023" y="314582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Smiley Face 66"/>
          <p:cNvSpPr/>
          <p:nvPr/>
        </p:nvSpPr>
        <p:spPr>
          <a:xfrm>
            <a:off x="5355094" y="381119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Smiley Face 67"/>
          <p:cNvSpPr/>
          <p:nvPr/>
        </p:nvSpPr>
        <p:spPr>
          <a:xfrm>
            <a:off x="5355094" y="31238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Smiley Face 68"/>
          <p:cNvSpPr/>
          <p:nvPr/>
        </p:nvSpPr>
        <p:spPr>
          <a:xfrm>
            <a:off x="7568023" y="247449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Smiley Face 69"/>
          <p:cNvSpPr/>
          <p:nvPr/>
        </p:nvSpPr>
        <p:spPr>
          <a:xfrm>
            <a:off x="6425023" y="3811191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Smiley Face 70"/>
          <p:cNvSpPr/>
          <p:nvPr/>
        </p:nvSpPr>
        <p:spPr>
          <a:xfrm>
            <a:off x="6425023" y="3135376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Smiley Face 71"/>
          <p:cNvSpPr/>
          <p:nvPr/>
        </p:nvSpPr>
        <p:spPr>
          <a:xfrm>
            <a:off x="6425023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Smiley Face 72"/>
          <p:cNvSpPr/>
          <p:nvPr/>
        </p:nvSpPr>
        <p:spPr>
          <a:xfrm>
            <a:off x="6425206" y="181777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Smiley Face 73"/>
          <p:cNvSpPr/>
          <p:nvPr/>
        </p:nvSpPr>
        <p:spPr>
          <a:xfrm>
            <a:off x="6425206" y="11430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Smiley Face 74"/>
          <p:cNvSpPr/>
          <p:nvPr/>
        </p:nvSpPr>
        <p:spPr>
          <a:xfrm>
            <a:off x="6425206" y="4572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216979" y="962435"/>
            <a:ext cx="365992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solidFill>
                  <a:srgbClr val="0070C0"/>
                </a:solidFill>
                <a:latin typeface="Orly's Font 2" charset="0"/>
              </a:rPr>
              <a:t>9 kids went to play on two pieces of equipment.  6 went to swing.  What </a:t>
            </a:r>
            <a:r>
              <a:rPr lang="en-US" sz="2000" dirty="0">
                <a:solidFill>
                  <a:srgbClr val="0070C0"/>
                </a:solidFill>
                <a:latin typeface="Orly's Font 2" charset="0"/>
              </a:rPr>
              <a:t>was the </a:t>
            </a:r>
            <a:r>
              <a:rPr lang="en-US" sz="2000" dirty="0" smtClean="0">
                <a:solidFill>
                  <a:srgbClr val="0070C0"/>
                </a:solidFill>
                <a:latin typeface="Orly's Font 2" charset="0"/>
              </a:rPr>
              <a:t>piece </a:t>
            </a:r>
            <a:r>
              <a:rPr lang="en-US" sz="2000" dirty="0">
                <a:solidFill>
                  <a:srgbClr val="0070C0"/>
                </a:solidFill>
                <a:latin typeface="Orly's Font 2" charset="0"/>
              </a:rPr>
              <a:t>of equipment that the </a:t>
            </a:r>
            <a:r>
              <a:rPr lang="en-US" sz="2000" dirty="0" smtClean="0">
                <a:solidFill>
                  <a:srgbClr val="0070C0"/>
                </a:solidFill>
                <a:latin typeface="Orly's Font 2" charset="0"/>
              </a:rPr>
              <a:t>rest of the kids chose?</a:t>
            </a:r>
            <a:endParaRPr lang="en-US" sz="2000" dirty="0">
              <a:solidFill>
                <a:srgbClr val="0070C0"/>
              </a:solidFill>
              <a:latin typeface="Orly's Font 2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959023" y="3004978"/>
            <a:ext cx="13091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- 6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2121850" y="3020080"/>
            <a:ext cx="849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800100" y="3081635"/>
            <a:ext cx="6331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9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489835" y="3690329"/>
            <a:ext cx="304867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600" dirty="0" smtClean="0">
                <a:solidFill>
                  <a:schemeClr val="accent3"/>
                </a:solidFill>
                <a:latin typeface="Orly's Font 2" pitchFamily="66" charset="0"/>
              </a:rPr>
              <a:t>3 kids played on the seesaw</a:t>
            </a:r>
            <a:endParaRPr lang="en-US" sz="2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03880" y="247922"/>
            <a:ext cx="1134962" cy="4173238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160702" y="2357875"/>
            <a:ext cx="1006440" cy="208661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02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  <p:bldP spid="33" grpId="0"/>
      <p:bldP spid="35" grpId="0"/>
      <p:bldP spid="36" grpId="0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3876901" y="4817442"/>
            <a:ext cx="52040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89355" y="4937869"/>
            <a:ext cx="1787545" cy="65954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14809" y="5112985"/>
            <a:ext cx="1770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5" name="Rectangle 4"/>
          <p:cNvSpPr/>
          <p:nvPr/>
        </p:nvSpPr>
        <p:spPr>
          <a:xfrm>
            <a:off x="4150597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167142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195842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338842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3990027" y="4456303"/>
            <a:ext cx="51781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seesaw     slide        swing     monkey bars  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Smiley Face 1"/>
          <p:cNvSpPr/>
          <p:nvPr/>
        </p:nvSpPr>
        <p:spPr>
          <a:xfrm>
            <a:off x="2767830" y="5062138"/>
            <a:ext cx="430593" cy="411002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Smiley Face 65"/>
          <p:cNvSpPr/>
          <p:nvPr/>
        </p:nvSpPr>
        <p:spPr>
          <a:xfrm>
            <a:off x="4367623" y="379064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Smiley Face 66"/>
          <p:cNvSpPr/>
          <p:nvPr/>
        </p:nvSpPr>
        <p:spPr>
          <a:xfrm>
            <a:off x="4367623" y="3130953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Smiley Face 67"/>
          <p:cNvSpPr/>
          <p:nvPr/>
        </p:nvSpPr>
        <p:spPr>
          <a:xfrm>
            <a:off x="4367623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Smiley Face 68"/>
          <p:cNvSpPr/>
          <p:nvPr/>
        </p:nvSpPr>
        <p:spPr>
          <a:xfrm>
            <a:off x="7560821" y="18055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Smiley Face 69"/>
          <p:cNvSpPr/>
          <p:nvPr/>
        </p:nvSpPr>
        <p:spPr>
          <a:xfrm>
            <a:off x="7568023" y="381119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Smiley Face 70"/>
          <p:cNvSpPr/>
          <p:nvPr/>
        </p:nvSpPr>
        <p:spPr>
          <a:xfrm>
            <a:off x="7568023" y="314582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Smiley Face 71"/>
          <p:cNvSpPr/>
          <p:nvPr/>
        </p:nvSpPr>
        <p:spPr>
          <a:xfrm>
            <a:off x="5355094" y="381119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Smiley Face 72"/>
          <p:cNvSpPr/>
          <p:nvPr/>
        </p:nvSpPr>
        <p:spPr>
          <a:xfrm>
            <a:off x="5355094" y="31238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Smiley Face 73"/>
          <p:cNvSpPr/>
          <p:nvPr/>
        </p:nvSpPr>
        <p:spPr>
          <a:xfrm>
            <a:off x="7568023" y="247449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Smiley Face 74"/>
          <p:cNvSpPr/>
          <p:nvPr/>
        </p:nvSpPr>
        <p:spPr>
          <a:xfrm>
            <a:off x="6425023" y="3811191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Smiley Face 75"/>
          <p:cNvSpPr/>
          <p:nvPr/>
        </p:nvSpPr>
        <p:spPr>
          <a:xfrm>
            <a:off x="6425023" y="3135376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Smiley Face 76"/>
          <p:cNvSpPr/>
          <p:nvPr/>
        </p:nvSpPr>
        <p:spPr>
          <a:xfrm>
            <a:off x="6425023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" name="Smiley Face 77"/>
          <p:cNvSpPr/>
          <p:nvPr/>
        </p:nvSpPr>
        <p:spPr>
          <a:xfrm>
            <a:off x="6425206" y="181777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Smiley Face 78"/>
          <p:cNvSpPr/>
          <p:nvPr/>
        </p:nvSpPr>
        <p:spPr>
          <a:xfrm>
            <a:off x="6425206" y="11430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0" name="Smiley Face 79"/>
          <p:cNvSpPr/>
          <p:nvPr/>
        </p:nvSpPr>
        <p:spPr>
          <a:xfrm>
            <a:off x="6425206" y="4572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338842" y="1764754"/>
            <a:ext cx="1098005" cy="263571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195842" y="228600"/>
            <a:ext cx="1143000" cy="417187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924637" y="2510135"/>
            <a:ext cx="5338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1288151" y="2510136"/>
            <a:ext cx="986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- 6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135476" y="2523581"/>
            <a:ext cx="871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= 4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994820" y="2967335"/>
            <a:ext cx="20681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6 + 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? 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= 10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1017969" y="3424535"/>
            <a:ext cx="20681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6 + </a:t>
            </a: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= 10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109526" y="843282"/>
            <a:ext cx="388050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charset="0"/>
              </a:rPr>
              <a:t>10 </a:t>
            </a:r>
            <a:r>
              <a:rPr lang="en-US" sz="2000" dirty="0">
                <a:solidFill>
                  <a:schemeClr val="accent5"/>
                </a:solidFill>
                <a:latin typeface="Orly's Font 2" charset="0"/>
              </a:rPr>
              <a:t>kids liked to play on the swings and monkey bars best.  If 6 children liked the swings best how many like the monkey bars </a:t>
            </a:r>
            <a:r>
              <a:rPr lang="en-US" sz="2000" dirty="0" smtClean="0">
                <a:solidFill>
                  <a:schemeClr val="accent5"/>
                </a:solidFill>
                <a:latin typeface="Orly's Font 2" charset="0"/>
              </a:rPr>
              <a:t>best?</a:t>
            </a:r>
            <a:endParaRPr lang="en-US" sz="2000" dirty="0">
              <a:solidFill>
                <a:schemeClr val="accent5"/>
              </a:solidFill>
              <a:latin typeface="Orly's Font 2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539943" y="3886200"/>
            <a:ext cx="338706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600" dirty="0" smtClean="0">
                <a:solidFill>
                  <a:schemeClr val="accent3"/>
                </a:solidFill>
                <a:latin typeface="Orly's Font 2" pitchFamily="66" charset="0"/>
              </a:rPr>
              <a:t>4 kids liked monkey bars best</a:t>
            </a:r>
            <a:endParaRPr lang="en-US" sz="2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62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1" animBg="1"/>
      <p:bldP spid="70" grpId="1" animBg="1"/>
      <p:bldP spid="71" grpId="1" animBg="1"/>
      <p:bldP spid="74" grpId="1" animBg="1"/>
      <p:bldP spid="75" grpId="1" animBg="1"/>
      <p:bldP spid="76" grpId="1" animBg="1"/>
      <p:bldP spid="77" grpId="1" animBg="1"/>
      <p:bldP spid="78" grpId="1" animBg="1"/>
      <p:bldP spid="79" grpId="1" animBg="1"/>
      <p:bldP spid="80" grpId="1" animBg="1"/>
      <p:bldP spid="81" grpId="0" animBg="1"/>
      <p:bldP spid="82" grpId="0" animBg="1"/>
      <p:bldP spid="30" grpId="0"/>
      <p:bldP spid="31" grpId="0"/>
      <p:bldP spid="32" grpId="0"/>
      <p:bldP spid="33" grpId="0"/>
      <p:bldP spid="34" grpId="0"/>
      <p:bldP spid="35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02806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5488" y="1558378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8531" y="2307862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58531" y="306069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033222" y="42291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3222" y="43745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273031" y="1583102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58531" y="331592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487901" y="251657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524072" y="1708420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Ink 11"/>
              <p14:cNvContentPartPr/>
              <p14:nvPr/>
            </p14:nvContentPartPr>
            <p14:xfrm>
              <a:off x="2499012" y="1724416"/>
              <a:ext cx="771532" cy="583446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1714338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/>
              <p14:cNvContentPartPr/>
              <p14:nvPr/>
            </p14:nvContentPartPr>
            <p14:xfrm>
              <a:off x="3403114" y="1680046"/>
              <a:ext cx="771532" cy="58344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90519" y="1669962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4401865" y="1680046"/>
              <a:ext cx="771532" cy="583446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892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 14"/>
              <p14:cNvContentPartPr/>
              <p14:nvPr/>
            </p14:nvContentPartPr>
            <p14:xfrm>
              <a:off x="5316265" y="1707054"/>
              <a:ext cx="771532" cy="583446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3664" y="169697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/>
              <p14:cNvContentPartPr/>
              <p14:nvPr/>
            </p14:nvContentPartPr>
            <p14:xfrm>
              <a:off x="6230665" y="1680046"/>
              <a:ext cx="771532" cy="583446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80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7" name="Ink 16"/>
              <p14:cNvContentPartPr/>
              <p14:nvPr/>
            </p14:nvContentPartPr>
            <p14:xfrm>
              <a:off x="7073631" y="1680547"/>
              <a:ext cx="771532" cy="58344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61030" y="167046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/>
              <p14:cNvContentPartPr/>
              <p14:nvPr/>
            </p14:nvContentPartPr>
            <p14:xfrm>
              <a:off x="7902299" y="1680046"/>
              <a:ext cx="771532" cy="583446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889698" y="1669962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/>
              <p14:cNvContentPartPr/>
              <p14:nvPr/>
            </p14:nvContentPartPr>
            <p14:xfrm>
              <a:off x="2499012" y="2424903"/>
              <a:ext cx="771532" cy="583446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2414825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" name="Ink 19"/>
              <p14:cNvContentPartPr/>
              <p14:nvPr/>
            </p14:nvContentPartPr>
            <p14:xfrm>
              <a:off x="3394433" y="2449121"/>
              <a:ext cx="771532" cy="583446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81832" y="243904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Ink 20"/>
              <p14:cNvContentPartPr/>
              <p14:nvPr/>
            </p14:nvContentPartPr>
            <p14:xfrm>
              <a:off x="4370035" y="2424903"/>
              <a:ext cx="771532" cy="583446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5743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2" name="Ink 21"/>
              <p14:cNvContentPartPr/>
              <p14:nvPr/>
            </p14:nvContentPartPr>
            <p14:xfrm>
              <a:off x="5316265" y="2424903"/>
              <a:ext cx="771532" cy="583446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36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" name="Ink 22"/>
              <p14:cNvContentPartPr/>
              <p14:nvPr/>
            </p14:nvContentPartPr>
            <p14:xfrm>
              <a:off x="6230665" y="2424903"/>
              <a:ext cx="771532" cy="583446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80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4" name="Ink 23"/>
              <p14:cNvContentPartPr/>
              <p14:nvPr/>
            </p14:nvContentPartPr>
            <p14:xfrm>
              <a:off x="2499012" y="3181751"/>
              <a:ext cx="771532" cy="583446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3171673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5" name="Ink 24"/>
              <p14:cNvContentPartPr/>
              <p14:nvPr/>
            </p14:nvContentPartPr>
            <p14:xfrm>
              <a:off x="3344597" y="3241981"/>
              <a:ext cx="771532" cy="583446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332002" y="3231897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6" name="Ink 25"/>
              <p14:cNvContentPartPr/>
              <p14:nvPr/>
            </p14:nvContentPartPr>
            <p14:xfrm>
              <a:off x="4384872" y="3215682"/>
              <a:ext cx="771532" cy="583446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372277" y="320560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7" name="Ink 26"/>
              <p14:cNvContentPartPr/>
              <p14:nvPr/>
            </p14:nvContentPartPr>
            <p14:xfrm>
              <a:off x="5316265" y="3215682"/>
              <a:ext cx="771532" cy="583446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303664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8" name="Ink 27"/>
              <p14:cNvContentPartPr/>
              <p14:nvPr/>
            </p14:nvContentPartPr>
            <p14:xfrm>
              <a:off x="3782206" y="4281960"/>
              <a:ext cx="771532" cy="583446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69611" y="4271882"/>
                <a:ext cx="794923" cy="6061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921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1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32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6" grpId="0" animBg="1"/>
      <p:bldP spid="6" grpId="1" animBg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953357" y="1714500"/>
            <a:ext cx="731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2481" y="2286000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65524" y="303548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65524" y="3788316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9269" y="4845222"/>
            <a:ext cx="1836187" cy="54556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412" y="4913988"/>
            <a:ext cx="1818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  = 1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080024" y="2310724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65524" y="4043545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294894" y="324419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331065" y="2436042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/>
              <p14:cNvContentPartPr/>
              <p14:nvPr/>
            </p14:nvContentPartPr>
            <p14:xfrm>
              <a:off x="2306005" y="2452038"/>
              <a:ext cx="771532" cy="583446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93404" y="244196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3" name="Ink 12"/>
              <p14:cNvContentPartPr/>
              <p14:nvPr/>
            </p14:nvContentPartPr>
            <p14:xfrm>
              <a:off x="3210107" y="2407668"/>
              <a:ext cx="771532" cy="58344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97506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4208858" y="2407668"/>
              <a:ext cx="771532" cy="583446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96257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Ink 14"/>
              <p14:cNvContentPartPr/>
              <p14:nvPr/>
            </p14:nvContentPartPr>
            <p14:xfrm>
              <a:off x="5123258" y="2434676"/>
              <a:ext cx="771532" cy="583446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10657" y="242459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6" name="Ink 15"/>
              <p14:cNvContentPartPr/>
              <p14:nvPr/>
            </p14:nvContentPartPr>
            <p14:xfrm>
              <a:off x="6037658" y="2407668"/>
              <a:ext cx="771532" cy="583446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25057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6"/>
              <p14:cNvContentPartPr/>
              <p14:nvPr/>
            </p14:nvContentPartPr>
            <p14:xfrm>
              <a:off x="6880624" y="2408169"/>
              <a:ext cx="771532" cy="58344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868023" y="2398091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/>
              <p14:cNvContentPartPr/>
              <p14:nvPr/>
            </p14:nvContentPartPr>
            <p14:xfrm>
              <a:off x="7709292" y="2407668"/>
              <a:ext cx="771532" cy="583446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696691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/>
              <p14:cNvContentPartPr/>
              <p14:nvPr/>
            </p14:nvContentPartPr>
            <p14:xfrm>
              <a:off x="2306005" y="3152525"/>
              <a:ext cx="771532" cy="583446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93404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" name="Ink 19"/>
              <p14:cNvContentPartPr/>
              <p14:nvPr/>
            </p14:nvContentPartPr>
            <p14:xfrm>
              <a:off x="3201426" y="3176743"/>
              <a:ext cx="771532" cy="583446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88825" y="316666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Ink 20"/>
              <p14:cNvContentPartPr/>
              <p14:nvPr/>
            </p14:nvContentPartPr>
            <p14:xfrm>
              <a:off x="4177028" y="3152525"/>
              <a:ext cx="771532" cy="583446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64427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2" name="Ink 21"/>
              <p14:cNvContentPartPr/>
              <p14:nvPr/>
            </p14:nvContentPartPr>
            <p14:xfrm>
              <a:off x="5123258" y="3152525"/>
              <a:ext cx="771532" cy="583446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10657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" name="Ink 22"/>
              <p14:cNvContentPartPr/>
              <p14:nvPr/>
            </p14:nvContentPartPr>
            <p14:xfrm>
              <a:off x="6037658" y="3152525"/>
              <a:ext cx="771532" cy="583446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25057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4" name="Ink 23"/>
              <p14:cNvContentPartPr/>
              <p14:nvPr/>
            </p14:nvContentPartPr>
            <p14:xfrm>
              <a:off x="2306005" y="3909373"/>
              <a:ext cx="771532" cy="583446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293404" y="389929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5" name="Ink 24"/>
              <p14:cNvContentPartPr/>
              <p14:nvPr/>
            </p14:nvContentPartPr>
            <p14:xfrm>
              <a:off x="3151590" y="3969603"/>
              <a:ext cx="771532" cy="583446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138989" y="39595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6" name="Ink 25"/>
              <p14:cNvContentPartPr/>
              <p14:nvPr/>
            </p14:nvContentPartPr>
            <p14:xfrm>
              <a:off x="4191865" y="3943304"/>
              <a:ext cx="771532" cy="583446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179264" y="393322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7" name="Ink 26"/>
              <p14:cNvContentPartPr/>
              <p14:nvPr/>
            </p14:nvContentPartPr>
            <p14:xfrm>
              <a:off x="5123258" y="3943304"/>
              <a:ext cx="771532" cy="583446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110657" y="393322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8" name="Ink 27"/>
              <p14:cNvContentPartPr/>
              <p14:nvPr/>
            </p14:nvContentPartPr>
            <p14:xfrm>
              <a:off x="1077971" y="4941300"/>
              <a:ext cx="545583" cy="39098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065375" y="4931219"/>
                <a:ext cx="568975" cy="413661"/>
              </a:xfrm>
              <a:prstGeom prst="rect">
                <a:avLst/>
              </a:prstGeom>
            </p:spPr>
          </p:pic>
        </mc:Fallback>
      </mc:AlternateContent>
      <p:sp>
        <p:nvSpPr>
          <p:cNvPr id="29" name="Rectangle 28"/>
          <p:cNvSpPr/>
          <p:nvPr/>
        </p:nvSpPr>
        <p:spPr>
          <a:xfrm>
            <a:off x="2097254" y="2310724"/>
            <a:ext cx="2931946" cy="70739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8457926" y="2452664"/>
            <a:ext cx="686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2387374" y="4779264"/>
            <a:ext cx="2399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7 - 3 = 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029200" y="2310724"/>
            <a:ext cx="3487795" cy="707398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601602" y="883503"/>
            <a:ext cx="82352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3 classmates decide not to play football anymore.  How many students play football now?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4518173" y="4796135"/>
            <a:ext cx="46473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s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tudents play football now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50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21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 animBg="1"/>
      <p:bldP spid="7" grpId="0"/>
      <p:bldP spid="9" grpId="0"/>
      <p:bldP spid="10" grpId="0"/>
      <p:bldP spid="11" grpId="0"/>
      <p:bldP spid="29" grpId="0" animBg="1"/>
      <p:bldP spid="30" grpId="0"/>
      <p:bldP spid="31" grpId="0"/>
      <p:bldP spid="32" grpId="0" animBg="1"/>
      <p:bldP spid="34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2286000" y="4686300"/>
            <a:ext cx="46257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16 - 9 = </a:t>
            </a:r>
            <a:r>
              <a:rPr lang="en-US" sz="2300" dirty="0" smtClean="0">
                <a:solidFill>
                  <a:schemeClr val="accent5"/>
                </a:solidFill>
                <a:latin typeface="Orly's Font 2" pitchFamily="66" charset="0"/>
              </a:rPr>
              <a:t>football players</a:t>
            </a: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 ? </a:t>
            </a:r>
            <a:endParaRPr lang="en-US" sz="23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2302956" y="5194131"/>
            <a:ext cx="4771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16 - 9 = </a:t>
            </a:r>
            <a:r>
              <a:rPr lang="en-US" sz="23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300" dirty="0" smtClean="0">
                <a:solidFill>
                  <a:schemeClr val="accent3"/>
                </a:solidFill>
                <a:latin typeface="Orly's Font 2" pitchFamily="66" charset="0"/>
              </a:rPr>
              <a:t>7 football players  </a:t>
            </a:r>
            <a:endParaRPr lang="en-US" sz="23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71500" y="857071"/>
            <a:ext cx="83438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5"/>
                </a:solidFill>
                <a:latin typeface="Orly's Font 2" charset="0"/>
              </a:rPr>
              <a:t>There are 16 students in our </a:t>
            </a:r>
            <a:r>
              <a:rPr lang="en-US" sz="2400" dirty="0" smtClean="0">
                <a:solidFill>
                  <a:schemeClr val="accent5"/>
                </a:solidFill>
                <a:latin typeface="Orly's Font 2" charset="0"/>
              </a:rPr>
              <a:t>class. Nine play basketball </a:t>
            </a:r>
            <a:r>
              <a:rPr lang="en-US" sz="2400" dirty="0">
                <a:solidFill>
                  <a:schemeClr val="accent5"/>
                </a:solidFill>
                <a:latin typeface="Orly's Font 2" charset="0"/>
              </a:rPr>
              <a:t>and </a:t>
            </a:r>
            <a:r>
              <a:rPr lang="en-US" sz="2400" dirty="0" smtClean="0">
                <a:solidFill>
                  <a:schemeClr val="accent5"/>
                </a:solidFill>
                <a:latin typeface="Orly's Font 2" charset="0"/>
              </a:rPr>
              <a:t>soccer. How </a:t>
            </a:r>
            <a:r>
              <a:rPr lang="en-US" sz="2400" dirty="0">
                <a:solidFill>
                  <a:schemeClr val="accent5"/>
                </a:solidFill>
                <a:latin typeface="Orly's Font 2" charset="0"/>
              </a:rPr>
              <a:t>many </a:t>
            </a:r>
            <a:r>
              <a:rPr lang="en-US" sz="2400" dirty="0" smtClean="0">
                <a:solidFill>
                  <a:schemeClr val="accent5"/>
                </a:solidFill>
                <a:latin typeface="Orly's Font 2" charset="0"/>
              </a:rPr>
              <a:t>play football</a:t>
            </a:r>
            <a:r>
              <a:rPr lang="en-US" sz="2400" dirty="0">
                <a:solidFill>
                  <a:schemeClr val="accent5"/>
                </a:solidFill>
                <a:latin typeface="Orly's Font 2" charset="0"/>
              </a:rPr>
              <a:t>?</a:t>
            </a:r>
          </a:p>
          <a:p>
            <a:pPr algn="ctr"/>
            <a:r>
              <a:rPr lang="en-US" sz="2400" dirty="0"/>
              <a:t> 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82481" y="2286000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365524" y="303548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65524" y="3788316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89269" y="4845222"/>
            <a:ext cx="1836187" cy="54556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1412" y="4913988"/>
            <a:ext cx="1818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  = 1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2080024" y="2310724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365524" y="4043545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294894" y="324419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331065" y="2436042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3" name="Ink 42"/>
              <p14:cNvContentPartPr/>
              <p14:nvPr/>
            </p14:nvContentPartPr>
            <p14:xfrm>
              <a:off x="2306005" y="2452038"/>
              <a:ext cx="771532" cy="583446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93404" y="244196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4" name="Ink 43"/>
              <p14:cNvContentPartPr/>
              <p14:nvPr/>
            </p14:nvContentPartPr>
            <p14:xfrm>
              <a:off x="3210107" y="2407668"/>
              <a:ext cx="771532" cy="583446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7506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5" name="Ink 44"/>
              <p14:cNvContentPartPr/>
              <p14:nvPr/>
            </p14:nvContentPartPr>
            <p14:xfrm>
              <a:off x="4208858" y="2407668"/>
              <a:ext cx="771532" cy="583446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96257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6" name="Ink 45"/>
              <p14:cNvContentPartPr/>
              <p14:nvPr/>
            </p14:nvContentPartPr>
            <p14:xfrm>
              <a:off x="5123258" y="2434676"/>
              <a:ext cx="771532" cy="583446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10657" y="242459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7" name="Ink 46"/>
              <p14:cNvContentPartPr/>
              <p14:nvPr/>
            </p14:nvContentPartPr>
            <p14:xfrm>
              <a:off x="6037658" y="2407668"/>
              <a:ext cx="771532" cy="583446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25057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8" name="Ink 47"/>
              <p14:cNvContentPartPr/>
              <p14:nvPr/>
            </p14:nvContentPartPr>
            <p14:xfrm>
              <a:off x="6880624" y="2408169"/>
              <a:ext cx="771532" cy="583446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868023" y="2398091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9" name="Ink 48"/>
              <p14:cNvContentPartPr/>
              <p14:nvPr/>
            </p14:nvContentPartPr>
            <p14:xfrm>
              <a:off x="7709292" y="2407668"/>
              <a:ext cx="771532" cy="583446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696691" y="2397590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50" name="Ink 49"/>
              <p14:cNvContentPartPr/>
              <p14:nvPr/>
            </p14:nvContentPartPr>
            <p14:xfrm>
              <a:off x="2306005" y="3152525"/>
              <a:ext cx="771532" cy="583446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93404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1" name="Ink 50"/>
              <p14:cNvContentPartPr/>
              <p14:nvPr/>
            </p14:nvContentPartPr>
            <p14:xfrm>
              <a:off x="3201426" y="3176743"/>
              <a:ext cx="771532" cy="583446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88825" y="316666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52" name="Ink 51"/>
              <p14:cNvContentPartPr/>
              <p14:nvPr/>
            </p14:nvContentPartPr>
            <p14:xfrm>
              <a:off x="4177028" y="3152525"/>
              <a:ext cx="771532" cy="583446"/>
            </p14:xfrm>
          </p:contentPart>
        </mc:Choice>
        <mc:Fallback xmlns="">
          <p:pic>
            <p:nvPicPr>
              <p:cNvPr id="52" name="Ink 5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64427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3" name="Ink 52"/>
              <p14:cNvContentPartPr/>
              <p14:nvPr/>
            </p14:nvContentPartPr>
            <p14:xfrm>
              <a:off x="5123258" y="3152525"/>
              <a:ext cx="771532" cy="583446"/>
            </p14:xfrm>
          </p:contentPart>
        </mc:Choice>
        <mc:Fallback xmlns="">
          <p:pic>
            <p:nvPicPr>
              <p:cNvPr id="53" name="Ink 5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10657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54" name="Ink 53"/>
              <p14:cNvContentPartPr/>
              <p14:nvPr/>
            </p14:nvContentPartPr>
            <p14:xfrm>
              <a:off x="6037658" y="3152525"/>
              <a:ext cx="771532" cy="583446"/>
            </p14:xfrm>
          </p:contentPart>
        </mc:Choice>
        <mc:Fallback xmlns="">
          <p:pic>
            <p:nvPicPr>
              <p:cNvPr id="54" name="Ink 5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25057" y="3142447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5" name="Ink 54"/>
              <p14:cNvContentPartPr/>
              <p14:nvPr/>
            </p14:nvContentPartPr>
            <p14:xfrm>
              <a:off x="2306005" y="3909373"/>
              <a:ext cx="771532" cy="583446"/>
            </p14:xfrm>
          </p:contentPart>
        </mc:Choice>
        <mc:Fallback xmlns="">
          <p:pic>
            <p:nvPicPr>
              <p:cNvPr id="55" name="Ink 54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293404" y="389929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56" name="Ink 55"/>
              <p14:cNvContentPartPr/>
              <p14:nvPr/>
            </p14:nvContentPartPr>
            <p14:xfrm>
              <a:off x="3151590" y="3969603"/>
              <a:ext cx="771532" cy="583446"/>
            </p14:xfrm>
          </p:contentPart>
        </mc:Choice>
        <mc:Fallback xmlns="">
          <p:pic>
            <p:nvPicPr>
              <p:cNvPr id="56" name="Ink 55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138989" y="39595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57" name="Ink 56"/>
              <p14:cNvContentPartPr/>
              <p14:nvPr/>
            </p14:nvContentPartPr>
            <p14:xfrm>
              <a:off x="4191865" y="3943304"/>
              <a:ext cx="771532" cy="583446"/>
            </p14:xfrm>
          </p:contentPart>
        </mc:Choice>
        <mc:Fallback xmlns="">
          <p:pic>
            <p:nvPicPr>
              <p:cNvPr id="57" name="Ink 56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179264" y="393322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58" name="Ink 57"/>
              <p14:cNvContentPartPr/>
              <p14:nvPr/>
            </p14:nvContentPartPr>
            <p14:xfrm>
              <a:off x="5123258" y="3943304"/>
              <a:ext cx="771532" cy="583446"/>
            </p14:xfrm>
          </p:contentPart>
        </mc:Choice>
        <mc:Fallback xmlns="">
          <p:pic>
            <p:nvPicPr>
              <p:cNvPr id="58" name="Ink 57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110657" y="393322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59" name="Ink 58"/>
              <p14:cNvContentPartPr/>
              <p14:nvPr/>
            </p14:nvContentPartPr>
            <p14:xfrm>
              <a:off x="1077971" y="4941300"/>
              <a:ext cx="545583" cy="390980"/>
            </p14:xfrm>
          </p:contentPart>
        </mc:Choice>
        <mc:Fallback xmlns="">
          <p:pic>
            <p:nvPicPr>
              <p:cNvPr id="59" name="Ink 58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065375" y="4931219"/>
                <a:ext cx="568975" cy="413661"/>
              </a:xfrm>
              <a:prstGeom prst="rect">
                <a:avLst/>
              </a:prstGeom>
            </p:spPr>
          </p:pic>
        </mc:Fallback>
      </mc:AlternateContent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953357" y="1714500"/>
            <a:ext cx="731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89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7678</TotalTime>
  <Words>364</Words>
  <Application>Microsoft Office PowerPoint</Application>
  <PresentationFormat>On-screen Show (16:10)</PresentationFormat>
  <Paragraphs>69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322</cp:revision>
  <dcterms:created xsi:type="dcterms:W3CDTF">2011-06-12T17:04:43Z</dcterms:created>
  <dcterms:modified xsi:type="dcterms:W3CDTF">2015-06-07T14:08:19Z</dcterms:modified>
</cp:coreProperties>
</file>